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8.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22" r:id="rId4"/>
    <p:sldMasterId id="2147483729" r:id="rId5"/>
    <p:sldMasterId id="2147483741" r:id="rId6"/>
    <p:sldMasterId id="2147483747" r:id="rId7"/>
    <p:sldMasterId id="2147483760" r:id="rId8"/>
    <p:sldMasterId id="2147483766" r:id="rId9"/>
  </p:sldMasterIdLst>
  <p:notesMasterIdLst>
    <p:notesMasterId r:id="rId32"/>
  </p:notesMasterIdLst>
  <p:sldIdLst>
    <p:sldId id="283" r:id="rId10"/>
    <p:sldId id="284" r:id="rId11"/>
    <p:sldId id="285" r:id="rId12"/>
    <p:sldId id="288" r:id="rId13"/>
    <p:sldId id="290" r:id="rId14"/>
    <p:sldId id="293" r:id="rId15"/>
    <p:sldId id="292" r:id="rId16"/>
    <p:sldId id="294" r:id="rId17"/>
    <p:sldId id="295" r:id="rId18"/>
    <p:sldId id="297" r:id="rId19"/>
    <p:sldId id="301" r:id="rId20"/>
    <p:sldId id="298" r:id="rId21"/>
    <p:sldId id="296" r:id="rId22"/>
    <p:sldId id="299" r:id="rId23"/>
    <p:sldId id="302" r:id="rId24"/>
    <p:sldId id="303" r:id="rId25"/>
    <p:sldId id="305" r:id="rId26"/>
    <p:sldId id="304" r:id="rId27"/>
    <p:sldId id="291" r:id="rId28"/>
    <p:sldId id="306" r:id="rId29"/>
    <p:sldId id="307" r:id="rId30"/>
    <p:sldId id="308"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3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3C2617-E3A4-486B-9AB2-4C145FFE2583}" type="datetimeFigureOut">
              <a:rPr lang="en-US" smtClean="0"/>
              <a:t>21/7/2021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456D81-1856-4EF2-B1C6-3CB9105EA6D6}" type="slidenum">
              <a:rPr lang="en-US" smtClean="0"/>
              <a:t>‹#›</a:t>
            </a:fld>
            <a:endParaRPr lang="en-US"/>
          </a:p>
        </p:txBody>
      </p:sp>
    </p:spTree>
    <p:extLst>
      <p:ext uri="{BB962C8B-B14F-4D97-AF65-F5344CB8AC3E}">
        <p14:creationId xmlns:p14="http://schemas.microsoft.com/office/powerpoint/2010/main" val="2800214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3375"/>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701923-D875-41EB-9336-0D6BC53745BD}" type="datetimeFigureOut">
              <a:rPr lang="en-US">
                <a:solidFill>
                  <a:prstClr val="black">
                    <a:tint val="75000"/>
                  </a:prstClr>
                </a:solidFill>
              </a:rPr>
              <a:pPr/>
              <a:t>21/7/2021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5712DA-9190-4C83-A552-5DC416169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283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701923-D875-41EB-9336-0D6BC53745BD}" type="datetimeFigureOut">
              <a:rPr lang="en-US">
                <a:solidFill>
                  <a:prstClr val="black">
                    <a:tint val="75000"/>
                  </a:prstClr>
                </a:solidFill>
              </a:rPr>
              <a:pPr/>
              <a:t>21/7/2021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5712DA-9190-4C83-A552-5DC416169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921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701923-D875-41EB-9336-0D6BC53745BD}" type="datetimeFigureOut">
              <a:rPr lang="en-US">
                <a:solidFill>
                  <a:prstClr val="black">
                    <a:tint val="75000"/>
                  </a:prstClr>
                </a:solidFill>
              </a:rPr>
              <a:pPr/>
              <a:t>21/7/2021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5712DA-9190-4C83-A552-5DC416169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2117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3375"/>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21/7/2021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286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21/7/2021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324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3375"/>
            </a:lvl1pPr>
          </a:lstStyle>
          <a:p>
            <a:r>
              <a:rPr lang="en-US" smtClean="0"/>
              <a:t>Click to edit Master title style</a:t>
            </a:r>
            <a:endParaRPr lang="en-US"/>
          </a:p>
        </p:txBody>
      </p:sp>
      <p:sp>
        <p:nvSpPr>
          <p:cNvPr id="3" name="Text Placeholder 2"/>
          <p:cNvSpPr>
            <a:spLocks noGrp="1"/>
          </p:cNvSpPr>
          <p:nvPr>
            <p:ph type="body" idx="1"/>
          </p:nvPr>
        </p:nvSpPr>
        <p:spPr>
          <a:xfrm>
            <a:off x="623888" y="4589466"/>
            <a:ext cx="7886700" cy="150018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21/7/2021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1083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74505F-0C82-4D6D-B004-FC5C444DBA51}" type="datetimeFigureOut">
              <a:rPr lang="en-US" smtClean="0">
                <a:solidFill>
                  <a:prstClr val="black">
                    <a:tint val="75000"/>
                  </a:prstClr>
                </a:solidFill>
              </a:rPr>
              <a:pPr/>
              <a:t>21/7/2021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90520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74505F-0C82-4D6D-B004-FC5C444DBA51}" type="datetimeFigureOut">
              <a:rPr lang="en-US" smtClean="0">
                <a:solidFill>
                  <a:prstClr val="black">
                    <a:tint val="75000"/>
                  </a:prstClr>
                </a:solidFill>
              </a:rPr>
              <a:pPr/>
              <a:t>21/7/2021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36198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74505F-0C82-4D6D-B004-FC5C444DBA51}" type="datetimeFigureOut">
              <a:rPr lang="en-US" smtClean="0">
                <a:solidFill>
                  <a:prstClr val="black">
                    <a:tint val="75000"/>
                  </a:prstClr>
                </a:solidFill>
              </a:rPr>
              <a:pPr/>
              <a:t>21/7/2021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3970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74505F-0C82-4D6D-B004-FC5C444DBA51}" type="datetimeFigureOut">
              <a:rPr lang="en-US" smtClean="0">
                <a:solidFill>
                  <a:prstClr val="black">
                    <a:tint val="75000"/>
                  </a:prstClr>
                </a:solidFill>
              </a:rPr>
              <a:pPr/>
              <a:t>21/7/2021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9917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smtClean="0"/>
              <a:t>Click to edit Master title style</a:t>
            </a:r>
            <a:endParaRPr lang="en-US"/>
          </a:p>
        </p:txBody>
      </p:sp>
      <p:sp>
        <p:nvSpPr>
          <p:cNvPr id="3" name="Content Placeholder 2"/>
          <p:cNvSpPr>
            <a:spLocks noGrp="1"/>
          </p:cNvSpPr>
          <p:nvPr>
            <p:ph idx="1"/>
          </p:nvPr>
        </p:nvSpPr>
        <p:spPr>
          <a:xfrm>
            <a:off x="3887391" y="987428"/>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74505F-0C82-4D6D-B004-FC5C444DBA51}" type="datetimeFigureOut">
              <a:rPr lang="en-US" smtClean="0">
                <a:solidFill>
                  <a:prstClr val="black">
                    <a:tint val="75000"/>
                  </a:prstClr>
                </a:solidFill>
              </a:rPr>
              <a:pPr/>
              <a:t>21/7/2021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2355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701923-D875-41EB-9336-0D6BC53745BD}" type="datetimeFigureOut">
              <a:rPr lang="en-US">
                <a:solidFill>
                  <a:prstClr val="black">
                    <a:tint val="75000"/>
                  </a:prstClr>
                </a:solidFill>
              </a:rPr>
              <a:pPr/>
              <a:t>21/7/2021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5712DA-9190-4C83-A552-5DC416169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8777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8"/>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74505F-0C82-4D6D-B004-FC5C444DBA51}" type="datetimeFigureOut">
              <a:rPr lang="en-US" smtClean="0">
                <a:solidFill>
                  <a:prstClr val="black">
                    <a:tint val="75000"/>
                  </a:prstClr>
                </a:solidFill>
              </a:rPr>
              <a:pPr/>
              <a:t>21/7/2021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76060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21/7/2021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2259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21/7/2021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3098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C2CD3EAC-2CF8-4190-AC21-DB13166B26C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40912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ED059FF-4DD2-4023-9D66-46C742201C0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04421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2B41F34-9C86-4525-BFF5-2DD4A408E86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07459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E3BDC2F0-FBC9-47D5-8BA8-F1C13AF2338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13627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9730D008-A6C0-479B-9278-6844159C730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430003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5F03788D-AECA-4700-A864-0B2B553B37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971729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F17D71F-21FB-4D02-8F47-F5843218F82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37138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3375"/>
            </a:lvl1pPr>
          </a:lstStyle>
          <a:p>
            <a:r>
              <a:rPr lang="en-US" smtClean="0"/>
              <a:t>Click to edit Master title style</a:t>
            </a:r>
            <a:endParaRPr lang="en-US"/>
          </a:p>
        </p:txBody>
      </p:sp>
      <p:sp>
        <p:nvSpPr>
          <p:cNvPr id="3" name="Text Placeholder 2"/>
          <p:cNvSpPr>
            <a:spLocks noGrp="1"/>
          </p:cNvSpPr>
          <p:nvPr>
            <p:ph type="body" idx="1"/>
          </p:nvPr>
        </p:nvSpPr>
        <p:spPr>
          <a:xfrm>
            <a:off x="623888" y="4589466"/>
            <a:ext cx="7886700" cy="150018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701923-D875-41EB-9336-0D6BC53745BD}" type="datetimeFigureOut">
              <a:rPr lang="en-US">
                <a:solidFill>
                  <a:prstClr val="black">
                    <a:tint val="75000"/>
                  </a:prstClr>
                </a:solidFill>
              </a:rPr>
              <a:pPr/>
              <a:t>21/7/2021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5712DA-9190-4C83-A552-5DC416169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8320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C7FC510A-27DF-402B-9CA4-F3740006F0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324841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54D4F32-08AF-4B30-A7EC-2C714289440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350149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D6BE865-0BE2-4BD8-B552-9ED7025D999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2211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B52017B5-418D-4F47-9EBD-3FD18C61933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0301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9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90"/>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0D3E8C3C-B864-4185-AB75-A20B121CDC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2118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4403197"/>
      </p:ext>
    </p:extLst>
  </p:cSld>
  <p:clrMapOvr>
    <a:masterClrMapping/>
  </p:clrMapOvr>
  <p:transition spd="slow" advTm="0">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9144000" cy="6851904"/>
          </a:xfrm>
          <a:prstGeom prst="rect">
            <a:avLst/>
          </a:prstGeom>
        </p:spPr>
      </p:pic>
    </p:spTree>
    <p:extLst>
      <p:ext uri="{BB962C8B-B14F-4D97-AF65-F5344CB8AC3E}">
        <p14:creationId xmlns:p14="http://schemas.microsoft.com/office/powerpoint/2010/main" val="2458154522"/>
      </p:ext>
    </p:extLst>
  </p:cSld>
  <p:clrMapOvr>
    <a:masterClrMapping/>
  </p:clrMapOvr>
  <p:transition spd="slow" advTm="0">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9144000" cy="6851904"/>
          </a:xfrm>
          <a:prstGeom prst="rect">
            <a:avLst/>
          </a:prstGeom>
        </p:spPr>
      </p:pic>
      <p:cxnSp>
        <p:nvCxnSpPr>
          <p:cNvPr id="3" name="直接连接符 2"/>
          <p:cNvCxnSpPr/>
          <p:nvPr userDrawn="1"/>
        </p:nvCxnSpPr>
        <p:spPr>
          <a:xfrm>
            <a:off x="343406" y="1110373"/>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1" y="149248"/>
            <a:ext cx="917999" cy="992123"/>
          </a:xfrm>
          <a:prstGeom prst="rect">
            <a:avLst/>
          </a:prstGeom>
        </p:spPr>
      </p:pic>
    </p:spTree>
    <p:extLst>
      <p:ext uri="{BB962C8B-B14F-4D97-AF65-F5344CB8AC3E}">
        <p14:creationId xmlns:p14="http://schemas.microsoft.com/office/powerpoint/2010/main" val="2329358081"/>
      </p:ext>
    </p:extLst>
  </p:cSld>
  <p:clrMapOvr>
    <a:masterClrMapping/>
  </p:clrMapOvr>
  <p:transition spd="slow" advTm="0">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2021/7/21</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91460614"/>
      </p:ext>
    </p:extLst>
  </p:cSld>
  <p:clrMapOvr>
    <a:masterClrMapping/>
  </p:clrMapOvr>
  <p:transition spd="slow" advTm="0">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2021/7/21</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152003464"/>
      </p:ext>
    </p:extLst>
  </p:cSld>
  <p:clrMapOvr>
    <a:masterClrMapping/>
  </p:clrMapOvr>
  <p:transition spd="slow"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701923-D875-41EB-9336-0D6BC53745BD}" type="datetimeFigureOut">
              <a:rPr lang="en-US">
                <a:solidFill>
                  <a:prstClr val="black">
                    <a:tint val="75000"/>
                  </a:prstClr>
                </a:solidFill>
              </a:rPr>
              <a:pPr/>
              <a:t>21/7/2021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5712DA-9190-4C83-A552-5DC416169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70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74505F-0C82-4D6D-B004-FC5C444DBA51}" type="datetimeFigureOut">
              <a:rPr lang="en-US" smtClean="0">
                <a:solidFill>
                  <a:srgbClr val="000000">
                    <a:tint val="75000"/>
                  </a:srgbClr>
                </a:solidFill>
              </a:rPr>
              <a:pPr/>
              <a:t>21/7/2021</a:t>
            </a:fld>
            <a:endParaRPr lang="en-US">
              <a:solidFill>
                <a:srgbClr val="000000">
                  <a:tint val="75000"/>
                </a:srgbClr>
              </a:solidFill>
            </a:endParaRPr>
          </a:p>
        </p:txBody>
      </p:sp>
      <p:sp>
        <p:nvSpPr>
          <p:cNvPr id="5" name="Footer Placeholder 4"/>
          <p:cNvSpPr>
            <a:spLocks noGrp="1"/>
          </p:cNvSpPr>
          <p:nvPr>
            <p:ph type="ftr" sz="quarter" idx="11"/>
          </p:nvPr>
        </p:nvSpPr>
        <p:spPr/>
        <p:txBody>
          <a:bodyPr/>
          <a:lstStyle/>
          <a:p>
            <a:endParaRPr lang="en-US">
              <a:solidFill>
                <a:srgbClr val="000000">
                  <a:tint val="75000"/>
                </a:srgb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srgbClr val="000000">
                    <a:tint val="75000"/>
                  </a:srgbClr>
                </a:solidFill>
              </a:rPr>
              <a:pPr/>
              <a:t>‹#›</a:t>
            </a:fld>
            <a:endParaRPr lang="en-US">
              <a:solidFill>
                <a:srgbClr val="000000">
                  <a:tint val="75000"/>
                </a:srgbClr>
              </a:solidFill>
            </a:endParaRPr>
          </a:p>
        </p:txBody>
      </p:sp>
    </p:spTree>
    <p:extLst>
      <p:ext uri="{BB962C8B-B14F-4D97-AF65-F5344CB8AC3E}">
        <p14:creationId xmlns:p14="http://schemas.microsoft.com/office/powerpoint/2010/main" val="8942549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21/7/2021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1251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21/7/2021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02394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21/7/2021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3806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274505F-0C82-4D6D-B004-FC5C444DBA51}" type="datetimeFigureOut">
              <a:rPr lang="en-US" smtClean="0">
                <a:solidFill>
                  <a:prstClr val="black">
                    <a:tint val="75000"/>
                  </a:prstClr>
                </a:solidFill>
              </a:rPr>
              <a:pPr/>
              <a:t>21/7/2021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592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274505F-0C82-4D6D-B004-FC5C444DBA51}" type="datetimeFigureOut">
              <a:rPr lang="en-US" smtClean="0">
                <a:solidFill>
                  <a:prstClr val="black">
                    <a:tint val="75000"/>
                  </a:prstClr>
                </a:solidFill>
              </a:rPr>
              <a:pPr/>
              <a:t>21/7/2021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89656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274505F-0C82-4D6D-B004-FC5C444DBA51}" type="datetimeFigureOut">
              <a:rPr lang="en-US" smtClean="0">
                <a:solidFill>
                  <a:prstClr val="black">
                    <a:tint val="75000"/>
                  </a:prstClr>
                </a:solidFill>
              </a:rPr>
              <a:pPr/>
              <a:t>21/7/2021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5570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74505F-0C82-4D6D-B004-FC5C444DBA51}" type="datetimeFigureOut">
              <a:rPr lang="en-US" smtClean="0">
                <a:solidFill>
                  <a:prstClr val="black">
                    <a:tint val="75000"/>
                  </a:prstClr>
                </a:solidFill>
              </a:rPr>
              <a:pPr/>
              <a:t>21/7/2021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52797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74505F-0C82-4D6D-B004-FC5C444DBA51}" type="datetimeFigureOut">
              <a:rPr lang="en-US" smtClean="0">
                <a:solidFill>
                  <a:prstClr val="black">
                    <a:tint val="75000"/>
                  </a:prstClr>
                </a:solidFill>
              </a:rPr>
              <a:pPr/>
              <a:t>21/7/2021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2469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274505F-0C82-4D6D-B004-FC5C444DBA51}" type="datetimeFigureOut">
              <a:rPr lang="en-US" smtClean="0">
                <a:solidFill>
                  <a:prstClr val="black">
                    <a:tint val="75000"/>
                  </a:prstClr>
                </a:solidFill>
              </a:rPr>
              <a:pPr/>
              <a:t>21/7/2021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759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701923-D875-41EB-9336-0D6BC53745BD}" type="datetimeFigureOut">
              <a:rPr lang="en-US">
                <a:solidFill>
                  <a:prstClr val="black">
                    <a:tint val="75000"/>
                  </a:prstClr>
                </a:solidFill>
              </a:rPr>
              <a:pPr/>
              <a:t>21/7/2021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5712DA-9190-4C83-A552-5DC416169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51847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21/7/2021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64163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74505F-0C82-4D6D-B004-FC5C444DBA51}" type="datetimeFigureOut">
              <a:rPr lang="en-US" smtClean="0">
                <a:solidFill>
                  <a:prstClr val="black">
                    <a:tint val="75000"/>
                  </a:prstClr>
                </a:solidFill>
              </a:rPr>
              <a:pPr/>
              <a:t>21/7/2021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7830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8975351"/>
      </p:ext>
    </p:extLst>
  </p:cSld>
  <p:clrMapOvr>
    <a:masterClrMapping/>
  </p:clrMapOvr>
  <p:transition spd="slow" advTm="0">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9144000" cy="6851904"/>
          </a:xfrm>
          <a:prstGeom prst="rect">
            <a:avLst/>
          </a:prstGeom>
        </p:spPr>
      </p:pic>
    </p:spTree>
    <p:extLst>
      <p:ext uri="{BB962C8B-B14F-4D97-AF65-F5344CB8AC3E}">
        <p14:creationId xmlns:p14="http://schemas.microsoft.com/office/powerpoint/2010/main" val="2574115269"/>
      </p:ext>
    </p:extLst>
  </p:cSld>
  <p:clrMapOvr>
    <a:masterClrMapping/>
  </p:clrMapOvr>
  <p:transition spd="slow" advTm="0">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9144000" cy="6851904"/>
          </a:xfrm>
          <a:prstGeom prst="rect">
            <a:avLst/>
          </a:prstGeom>
        </p:spPr>
      </p:pic>
      <p:cxnSp>
        <p:nvCxnSpPr>
          <p:cNvPr id="3" name="直接连接符 2"/>
          <p:cNvCxnSpPr/>
          <p:nvPr userDrawn="1"/>
        </p:nvCxnSpPr>
        <p:spPr>
          <a:xfrm>
            <a:off x="343406" y="1110373"/>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1" y="149248"/>
            <a:ext cx="917999" cy="992123"/>
          </a:xfrm>
          <a:prstGeom prst="rect">
            <a:avLst/>
          </a:prstGeom>
        </p:spPr>
      </p:pic>
    </p:spTree>
    <p:extLst>
      <p:ext uri="{BB962C8B-B14F-4D97-AF65-F5344CB8AC3E}">
        <p14:creationId xmlns:p14="http://schemas.microsoft.com/office/powerpoint/2010/main" val="223521072"/>
      </p:ext>
    </p:extLst>
  </p:cSld>
  <p:clrMapOvr>
    <a:masterClrMapping/>
  </p:clrMapOvr>
  <p:transition spd="slow" advTm="0">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2021/7/21</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353054880"/>
      </p:ext>
    </p:extLst>
  </p:cSld>
  <p:clrMapOvr>
    <a:masterClrMapping/>
  </p:clrMapOvr>
  <p:transition spd="slow" advTm="0">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2021/7/21</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035481492"/>
      </p:ext>
    </p:extLst>
  </p:cSld>
  <p:clrMapOvr>
    <a:masterClrMapping/>
  </p:clrMapOvr>
  <p:transition spd="slow" advTm="0">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77CB125-156C-434B-9535-2869C4C617AA}" type="datetimeFigureOut">
              <a:rPr lang="en-US">
                <a:solidFill>
                  <a:prstClr val="black">
                    <a:tint val="75000"/>
                  </a:prstClr>
                </a:solidFill>
              </a:rPr>
              <a:pPr>
                <a:defRPr/>
              </a:pPr>
              <a:t>21/7/2021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06A4C49-959D-4749-8908-C533971F75A5}" type="slidenum">
              <a:rPr lang="en-US" altLang="en-US"/>
              <a:pPr/>
              <a:t>‹#›</a:t>
            </a:fld>
            <a:endParaRPr lang="en-US" altLang="en-US"/>
          </a:p>
        </p:txBody>
      </p:sp>
    </p:spTree>
    <p:extLst>
      <p:ext uri="{BB962C8B-B14F-4D97-AF65-F5344CB8AC3E}">
        <p14:creationId xmlns:p14="http://schemas.microsoft.com/office/powerpoint/2010/main" val="71686814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7B256A8-20A0-4F05-B1C2-72E4EB8A23F4}" type="datetimeFigureOut">
              <a:rPr lang="en-US">
                <a:solidFill>
                  <a:prstClr val="black">
                    <a:tint val="75000"/>
                  </a:prstClr>
                </a:solidFill>
              </a:rPr>
              <a:pPr>
                <a:defRPr/>
              </a:pPr>
              <a:t>21/7/2021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B440D5B-FA80-4B80-AC56-49C1AEECAB84}" type="slidenum">
              <a:rPr lang="en-US" altLang="en-US"/>
              <a:pPr/>
              <a:t>‹#›</a:t>
            </a:fld>
            <a:endParaRPr lang="en-US" altLang="en-US"/>
          </a:p>
        </p:txBody>
      </p:sp>
    </p:spTree>
    <p:extLst>
      <p:ext uri="{BB962C8B-B14F-4D97-AF65-F5344CB8AC3E}">
        <p14:creationId xmlns:p14="http://schemas.microsoft.com/office/powerpoint/2010/main" val="29127001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298DE059-884F-471B-88AB-59523B6A2712}" type="datetimeFigureOut">
              <a:rPr lang="en-US">
                <a:solidFill>
                  <a:prstClr val="black">
                    <a:tint val="75000"/>
                  </a:prstClr>
                </a:solidFill>
              </a:rPr>
              <a:pPr>
                <a:defRPr/>
              </a:pPr>
              <a:t>21/7/2021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8705438C-6673-479D-94BC-C0807E6BCC7F}" type="slidenum">
              <a:rPr lang="en-US" altLang="en-US"/>
              <a:pPr/>
              <a:t>‹#›</a:t>
            </a:fld>
            <a:endParaRPr lang="en-US" altLang="en-US"/>
          </a:p>
        </p:txBody>
      </p:sp>
    </p:spTree>
    <p:extLst>
      <p:ext uri="{BB962C8B-B14F-4D97-AF65-F5344CB8AC3E}">
        <p14:creationId xmlns:p14="http://schemas.microsoft.com/office/powerpoint/2010/main" val="3590709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701923-D875-41EB-9336-0D6BC53745BD}" type="datetimeFigureOut">
              <a:rPr lang="en-US">
                <a:solidFill>
                  <a:prstClr val="black">
                    <a:tint val="75000"/>
                  </a:prstClr>
                </a:solidFill>
              </a:rPr>
              <a:pPr/>
              <a:t>21/7/2021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5712DA-9190-4C83-A552-5DC416169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52681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A1C50F0-350E-491C-A10B-82378630CC2C}" type="datetimeFigureOut">
              <a:rPr lang="en-US">
                <a:solidFill>
                  <a:prstClr val="black">
                    <a:tint val="75000"/>
                  </a:prstClr>
                </a:solidFill>
              </a:rPr>
              <a:pPr>
                <a:defRPr/>
              </a:pPr>
              <a:t>21/7/2021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B6FD943-519E-499B-B643-BBDC036516C9}" type="slidenum">
              <a:rPr lang="en-US" altLang="en-US"/>
              <a:pPr/>
              <a:t>‹#›</a:t>
            </a:fld>
            <a:endParaRPr lang="en-US" altLang="en-US"/>
          </a:p>
        </p:txBody>
      </p:sp>
    </p:spTree>
    <p:extLst>
      <p:ext uri="{BB962C8B-B14F-4D97-AF65-F5344CB8AC3E}">
        <p14:creationId xmlns:p14="http://schemas.microsoft.com/office/powerpoint/2010/main" val="17258642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131F68D-8B5F-4C75-B60A-A9375820D23D}" type="datetimeFigureOut">
              <a:rPr lang="en-US">
                <a:solidFill>
                  <a:prstClr val="black">
                    <a:tint val="75000"/>
                  </a:prstClr>
                </a:solidFill>
              </a:rPr>
              <a:pPr>
                <a:defRPr/>
              </a:pPr>
              <a:t>21/7/2021</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3DD99F32-F7B3-4B9D-894B-C0B0C508A3DD}" type="slidenum">
              <a:rPr lang="en-US" altLang="en-US"/>
              <a:pPr/>
              <a:t>‹#›</a:t>
            </a:fld>
            <a:endParaRPr lang="en-US" altLang="en-US"/>
          </a:p>
        </p:txBody>
      </p:sp>
    </p:spTree>
    <p:extLst>
      <p:ext uri="{BB962C8B-B14F-4D97-AF65-F5344CB8AC3E}">
        <p14:creationId xmlns:p14="http://schemas.microsoft.com/office/powerpoint/2010/main" val="242114695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9447797-2723-4F4F-92BC-EDB395B2DE51}" type="datetimeFigureOut">
              <a:rPr lang="en-US">
                <a:solidFill>
                  <a:prstClr val="black">
                    <a:tint val="75000"/>
                  </a:prstClr>
                </a:solidFill>
              </a:rPr>
              <a:pPr>
                <a:defRPr/>
              </a:pPr>
              <a:t>21/7/2021</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46981622-4E9E-4625-B563-7BF35D14BD5B}" type="slidenum">
              <a:rPr lang="en-US" altLang="en-US"/>
              <a:pPr/>
              <a:t>‹#›</a:t>
            </a:fld>
            <a:endParaRPr lang="en-US" altLang="en-US"/>
          </a:p>
        </p:txBody>
      </p:sp>
    </p:spTree>
    <p:extLst>
      <p:ext uri="{BB962C8B-B14F-4D97-AF65-F5344CB8AC3E}">
        <p14:creationId xmlns:p14="http://schemas.microsoft.com/office/powerpoint/2010/main" val="224313886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D44F8D0-1DDF-499E-8A13-E9BC0133F056}" type="datetimeFigureOut">
              <a:rPr lang="en-US">
                <a:solidFill>
                  <a:prstClr val="black">
                    <a:tint val="75000"/>
                  </a:prstClr>
                </a:solidFill>
              </a:rPr>
              <a:pPr>
                <a:defRPr/>
              </a:pPr>
              <a:t>21/7/2021</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CAC6EBD7-B575-4605-8782-B66AA41EB481}" type="slidenum">
              <a:rPr lang="en-US" altLang="en-US"/>
              <a:pPr/>
              <a:t>‹#›</a:t>
            </a:fld>
            <a:endParaRPr lang="en-US" altLang="en-US"/>
          </a:p>
        </p:txBody>
      </p:sp>
    </p:spTree>
    <p:extLst>
      <p:ext uri="{BB962C8B-B14F-4D97-AF65-F5344CB8AC3E}">
        <p14:creationId xmlns:p14="http://schemas.microsoft.com/office/powerpoint/2010/main" val="72144615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3"/>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BB8BB27-83D8-4859-BAF2-852A8B203EB5}" type="datetimeFigureOut">
              <a:rPr lang="en-US">
                <a:solidFill>
                  <a:prstClr val="black">
                    <a:tint val="75000"/>
                  </a:prstClr>
                </a:solidFill>
              </a:rPr>
              <a:pPr>
                <a:defRPr/>
              </a:pPr>
              <a:t>21/7/2021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C73BCC82-0AE5-492F-8947-0F085D04CB87}" type="slidenum">
              <a:rPr lang="en-US" altLang="en-US"/>
              <a:pPr/>
              <a:t>‹#›</a:t>
            </a:fld>
            <a:endParaRPr lang="en-US" altLang="en-US"/>
          </a:p>
        </p:txBody>
      </p:sp>
    </p:spTree>
    <p:extLst>
      <p:ext uri="{BB962C8B-B14F-4D97-AF65-F5344CB8AC3E}">
        <p14:creationId xmlns:p14="http://schemas.microsoft.com/office/powerpoint/2010/main" val="205876068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B98FC25-CFC4-474E-ABE2-F748F34389F9}" type="datetimeFigureOut">
              <a:rPr lang="en-US">
                <a:solidFill>
                  <a:prstClr val="black">
                    <a:tint val="75000"/>
                  </a:prstClr>
                </a:solidFill>
              </a:rPr>
              <a:pPr>
                <a:defRPr/>
              </a:pPr>
              <a:t>21/7/2021</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5DF92CEE-29AE-448E-8734-0FFB89BDA29F}" type="slidenum">
              <a:rPr lang="en-US" altLang="en-US"/>
              <a:pPr/>
              <a:t>‹#›</a:t>
            </a:fld>
            <a:endParaRPr lang="en-US" altLang="en-US"/>
          </a:p>
        </p:txBody>
      </p:sp>
    </p:spTree>
    <p:extLst>
      <p:ext uri="{BB962C8B-B14F-4D97-AF65-F5344CB8AC3E}">
        <p14:creationId xmlns:p14="http://schemas.microsoft.com/office/powerpoint/2010/main" val="30600551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2E318A5-9CC9-49A7-A7A2-C9A44FD5780A}" type="datetimeFigureOut">
              <a:rPr lang="en-US">
                <a:solidFill>
                  <a:prstClr val="black">
                    <a:tint val="75000"/>
                  </a:prstClr>
                </a:solidFill>
              </a:rPr>
              <a:pPr>
                <a:defRPr/>
              </a:pPr>
              <a:t>21/7/2021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180E6A5A-0DF1-47AE-9A78-B7BD36C0FC99}" type="slidenum">
              <a:rPr lang="en-US" altLang="en-US"/>
              <a:pPr/>
              <a:t>‹#›</a:t>
            </a:fld>
            <a:endParaRPr lang="en-US" altLang="en-US"/>
          </a:p>
        </p:txBody>
      </p:sp>
    </p:spTree>
    <p:extLst>
      <p:ext uri="{BB962C8B-B14F-4D97-AF65-F5344CB8AC3E}">
        <p14:creationId xmlns:p14="http://schemas.microsoft.com/office/powerpoint/2010/main" val="849787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2D7A457-79E7-4135-831A-AC08BCFE32A8}" type="datetimeFigureOut">
              <a:rPr lang="en-US">
                <a:solidFill>
                  <a:prstClr val="black">
                    <a:tint val="75000"/>
                  </a:prstClr>
                </a:solidFill>
              </a:rPr>
              <a:pPr>
                <a:defRPr/>
              </a:pPr>
              <a:t>21/7/2021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A69E1883-66DA-43C6-B761-D62DF3D18DE3}" type="slidenum">
              <a:rPr lang="en-US" altLang="en-US"/>
              <a:pPr/>
              <a:t>‹#›</a:t>
            </a:fld>
            <a:endParaRPr lang="en-US" altLang="en-US"/>
          </a:p>
        </p:txBody>
      </p:sp>
    </p:spTree>
    <p:extLst>
      <p:ext uri="{BB962C8B-B14F-4D97-AF65-F5344CB8AC3E}">
        <p14:creationId xmlns:p14="http://schemas.microsoft.com/office/powerpoint/2010/main" val="2112187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9144000" cy="6851904"/>
          </a:xfrm>
          <a:prstGeom prst="rect">
            <a:avLst/>
          </a:prstGeom>
        </p:spPr>
      </p:pic>
    </p:spTree>
    <p:extLst>
      <p:ext uri="{BB962C8B-B14F-4D97-AF65-F5344CB8AC3E}">
        <p14:creationId xmlns:p14="http://schemas.microsoft.com/office/powerpoint/2010/main" val="2827814528"/>
      </p:ext>
    </p:extLst>
  </p:cSld>
  <p:clrMapOvr>
    <a:masterClrMapping/>
  </p:clrMapOvr>
  <p:transition spd="slow" advTm="0">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811897"/>
      </p:ext>
    </p:extLst>
  </p:cSld>
  <p:clrMapOvr>
    <a:masterClrMapping/>
  </p:clrMapOvr>
  <p:transition spd="slow" advTm="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701923-D875-41EB-9336-0D6BC53745BD}" type="datetimeFigureOut">
              <a:rPr lang="en-US">
                <a:solidFill>
                  <a:prstClr val="black">
                    <a:tint val="75000"/>
                  </a:prstClr>
                </a:solidFill>
              </a:rPr>
              <a:pPr/>
              <a:t>21/7/2021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5712DA-9190-4C83-A552-5DC416169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22434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9144000" cy="6851904"/>
          </a:xfrm>
          <a:prstGeom prst="rect">
            <a:avLst/>
          </a:prstGeom>
        </p:spPr>
      </p:pic>
    </p:spTree>
    <p:extLst>
      <p:ext uri="{BB962C8B-B14F-4D97-AF65-F5344CB8AC3E}">
        <p14:creationId xmlns:p14="http://schemas.microsoft.com/office/powerpoint/2010/main" val="1769605086"/>
      </p:ext>
    </p:extLst>
  </p:cSld>
  <p:clrMapOvr>
    <a:masterClrMapping/>
  </p:clrMapOvr>
  <p:transition spd="slow" advTm="0">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9144000" cy="6851904"/>
          </a:xfrm>
          <a:prstGeom prst="rect">
            <a:avLst/>
          </a:prstGeom>
        </p:spPr>
      </p:pic>
      <p:cxnSp>
        <p:nvCxnSpPr>
          <p:cNvPr id="3" name="直接连接符 2"/>
          <p:cNvCxnSpPr/>
          <p:nvPr userDrawn="1"/>
        </p:nvCxnSpPr>
        <p:spPr>
          <a:xfrm>
            <a:off x="343406" y="1110373"/>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1" y="149248"/>
            <a:ext cx="917999" cy="992123"/>
          </a:xfrm>
          <a:prstGeom prst="rect">
            <a:avLst/>
          </a:prstGeom>
        </p:spPr>
      </p:pic>
    </p:spTree>
    <p:extLst>
      <p:ext uri="{BB962C8B-B14F-4D97-AF65-F5344CB8AC3E}">
        <p14:creationId xmlns:p14="http://schemas.microsoft.com/office/powerpoint/2010/main" val="3870198984"/>
      </p:ext>
    </p:extLst>
  </p:cSld>
  <p:clrMapOvr>
    <a:masterClrMapping/>
  </p:clrMapOvr>
  <p:transition spd="slow" advTm="0">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2021/7/21</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957448988"/>
      </p:ext>
    </p:extLst>
  </p:cSld>
  <p:clrMapOvr>
    <a:masterClrMapping/>
  </p:clrMapOvr>
  <p:transition spd="slow" advTm="0">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2021/7/21</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214900126"/>
      </p:ext>
    </p:extLst>
  </p:cSld>
  <p:clrMapOvr>
    <a:masterClrMapping/>
  </p:clrMapOvr>
  <p:transition spd="slow" advTm="0">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1458531"/>
      </p:ext>
    </p:extLst>
  </p:cSld>
  <p:clrMapOvr>
    <a:masterClrMapping/>
  </p:clrMapOvr>
  <p:transition spd="slow" advTm="0">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9144000" cy="6851904"/>
          </a:xfrm>
          <a:prstGeom prst="rect">
            <a:avLst/>
          </a:prstGeom>
        </p:spPr>
      </p:pic>
    </p:spTree>
    <p:extLst>
      <p:ext uri="{BB962C8B-B14F-4D97-AF65-F5344CB8AC3E}">
        <p14:creationId xmlns:p14="http://schemas.microsoft.com/office/powerpoint/2010/main" val="639205268"/>
      </p:ext>
    </p:extLst>
  </p:cSld>
  <p:clrMapOvr>
    <a:masterClrMapping/>
  </p:clrMapOvr>
  <p:transition spd="slow" advTm="0">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048"/>
            <a:ext cx="9144000" cy="6851904"/>
          </a:xfrm>
          <a:prstGeom prst="rect">
            <a:avLst/>
          </a:prstGeom>
        </p:spPr>
      </p:pic>
      <p:cxnSp>
        <p:nvCxnSpPr>
          <p:cNvPr id="3" name="直接连接符 2"/>
          <p:cNvCxnSpPr/>
          <p:nvPr userDrawn="1"/>
        </p:nvCxnSpPr>
        <p:spPr>
          <a:xfrm>
            <a:off x="343406" y="1110373"/>
            <a:ext cx="8405059"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userDrawn="1"/>
        </p:nvPicPr>
        <p:blipFill>
          <a:blip r:embed="rId3"/>
          <a:stretch>
            <a:fillRect/>
          </a:stretch>
        </p:blipFill>
        <p:spPr>
          <a:xfrm rot="958296" flipH="1">
            <a:off x="7745811" y="149248"/>
            <a:ext cx="917999" cy="992123"/>
          </a:xfrm>
          <a:prstGeom prst="rect">
            <a:avLst/>
          </a:prstGeom>
        </p:spPr>
      </p:pic>
    </p:spTree>
    <p:extLst>
      <p:ext uri="{BB962C8B-B14F-4D97-AF65-F5344CB8AC3E}">
        <p14:creationId xmlns:p14="http://schemas.microsoft.com/office/powerpoint/2010/main" val="4214878192"/>
      </p:ext>
    </p:extLst>
  </p:cSld>
  <p:clrMapOvr>
    <a:masterClrMapping/>
  </p:clrMapOvr>
  <p:transition spd="slow" advTm="0">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2021/7/21</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532934548"/>
      </p:ext>
    </p:extLst>
  </p:cSld>
  <p:clrMapOvr>
    <a:masterClrMapping/>
  </p:clrMapOvr>
  <p:transition spd="slow" advTm="0">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2021/7/21</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921692166"/>
      </p:ext>
    </p:extLst>
  </p:cSld>
  <p:clrMapOvr>
    <a:masterClrMapping/>
  </p:clrMapOvr>
  <p:transition spd="slow" advTm="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smtClean="0"/>
              <a:t>Click to edit Master title style</a:t>
            </a:r>
            <a:endParaRPr lang="en-US"/>
          </a:p>
        </p:txBody>
      </p:sp>
      <p:sp>
        <p:nvSpPr>
          <p:cNvPr id="3" name="Content Placeholder 2"/>
          <p:cNvSpPr>
            <a:spLocks noGrp="1"/>
          </p:cNvSpPr>
          <p:nvPr>
            <p:ph idx="1"/>
          </p:nvPr>
        </p:nvSpPr>
        <p:spPr>
          <a:xfrm>
            <a:off x="3887391" y="987428"/>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701923-D875-41EB-9336-0D6BC53745BD}" type="datetimeFigureOut">
              <a:rPr lang="en-US">
                <a:solidFill>
                  <a:prstClr val="black">
                    <a:tint val="75000"/>
                  </a:prstClr>
                </a:solidFill>
              </a:rPr>
              <a:pPr/>
              <a:t>21/7/2021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5712DA-9190-4C83-A552-5DC416169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3040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18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8"/>
            <a:ext cx="4629150" cy="4873625"/>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701923-D875-41EB-9336-0D6BC53745BD}" type="datetimeFigureOut">
              <a:rPr lang="en-US">
                <a:solidFill>
                  <a:prstClr val="black">
                    <a:tint val="75000"/>
                  </a:prstClr>
                </a:solidFill>
              </a:rPr>
              <a:pPr/>
              <a:t>21/7/2021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5712DA-9190-4C83-A552-5DC4161698B3}"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215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7.xml"/><Relationship Id="rId7"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4.xml"/><Relationship Id="rId7" Type="http://schemas.openxmlformats.org/officeDocument/2006/relationships/image" Target="../media/image1.jpg"/><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theme" Target="../theme/theme6.xml"/><Relationship Id="rId5" Type="http://schemas.openxmlformats.org/officeDocument/2006/relationships/slideLayout" Target="../slideLayouts/slideLayout56.xml"/><Relationship Id="rId4" Type="http://schemas.openxmlformats.org/officeDocument/2006/relationships/slideLayout" Target="../slideLayouts/slideLayout5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7.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1.xml"/><Relationship Id="rId7" Type="http://schemas.openxmlformats.org/officeDocument/2006/relationships/image" Target="../media/image1.jpg"/><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theme" Target="../theme/theme8.xml"/><Relationship Id="rId5" Type="http://schemas.openxmlformats.org/officeDocument/2006/relationships/slideLayout" Target="../slideLayouts/slideLayout73.xml"/><Relationship Id="rId4"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6.xml"/><Relationship Id="rId7" Type="http://schemas.openxmlformats.org/officeDocument/2006/relationships/image" Target="../media/image1.jpg"/><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theme" Target="../theme/theme9.xml"/><Relationship Id="rId5" Type="http://schemas.openxmlformats.org/officeDocument/2006/relationships/slideLayout" Target="../slideLayouts/slideLayout78.xml"/><Relationship Id="rId4"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8E701923-D875-41EB-9336-0D6BC53745BD}" type="datetimeFigureOut">
              <a:rPr lang="en-US" smtClean="0">
                <a:solidFill>
                  <a:prstClr val="black">
                    <a:tint val="75000"/>
                  </a:prstClr>
                </a:solidFill>
              </a:rPr>
              <a:pPr/>
              <a:t>21/7/2021</a:t>
            </a:fld>
            <a:endParaRPr lang="en-US" smtClean="0">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smtClean="0">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B65712DA-9190-4C83-A552-5DC4161698B3}" type="slidenum">
              <a:rPr lang="en-US" smtClean="0">
                <a:solidFill>
                  <a:prstClr val="black">
                    <a:tint val="75000"/>
                  </a:prstClr>
                </a:solidFill>
              </a:rPr>
              <a:pPr/>
              <a:t>‹#›</a:t>
            </a:fld>
            <a:endParaRPr lang="en-US" smtClean="0">
              <a:solidFill>
                <a:prstClr val="black">
                  <a:tint val="75000"/>
                </a:prstClr>
              </a:solidFill>
            </a:endParaRPr>
          </a:p>
        </p:txBody>
      </p:sp>
    </p:spTree>
    <p:extLst>
      <p:ext uri="{BB962C8B-B14F-4D97-AF65-F5344CB8AC3E}">
        <p14:creationId xmlns:p14="http://schemas.microsoft.com/office/powerpoint/2010/main" val="32583764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675">
                <a:solidFill>
                  <a:schemeClr val="tx1">
                    <a:tint val="75000"/>
                  </a:schemeClr>
                </a:solidFill>
              </a:defRPr>
            </a:lvl1pPr>
          </a:lstStyle>
          <a:p>
            <a:fld id="{7274505F-0C82-4D6D-B004-FC5C444DBA51}" type="datetimeFigureOut">
              <a:rPr lang="en-US" smtClean="0">
                <a:solidFill>
                  <a:prstClr val="black">
                    <a:tint val="75000"/>
                  </a:prstClr>
                </a:solidFill>
              </a:rPr>
              <a:pPr/>
              <a:t>21/7/2021</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58873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a:lvl1pPr>
          </a:lstStyle>
          <a:p>
            <a:pPr fontAlgn="base">
              <a:spcBef>
                <a:spcPct val="0"/>
              </a:spcBef>
              <a:spcAft>
                <a:spcPct val="0"/>
              </a:spcAft>
            </a:pPr>
            <a:fld id="{4E3D52EC-76AA-473C-A1D4-B29458A18F0E}" type="slidenum">
              <a:rPr lang="en-US" altLang="en-US" smtClean="0">
                <a:solidFill>
                  <a:srgbClr val="000000"/>
                </a:solidFill>
              </a:rPr>
              <a:pPr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128192702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defRPr>
      </a:lvl2pPr>
      <a:lvl3pPr marL="857250" indent="-171450" algn="l" rtl="0" eaLnBrk="0" fontAlgn="base" hangingPunct="0">
        <a:spcBef>
          <a:spcPct val="20000"/>
        </a:spcBef>
        <a:spcAft>
          <a:spcPct val="0"/>
        </a:spcAft>
        <a:buChar char="•"/>
        <a:defRPr sz="1800">
          <a:solidFill>
            <a:schemeClr val="tx1"/>
          </a:solidFill>
          <a:latin typeface="+mn-lt"/>
        </a:defRPr>
      </a:lvl3pPr>
      <a:lvl4pPr marL="1200150" indent="-171450" algn="l" rtl="0" eaLnBrk="0" fontAlgn="base" hangingPunct="0">
        <a:spcBef>
          <a:spcPct val="20000"/>
        </a:spcBef>
        <a:spcAft>
          <a:spcPct val="0"/>
        </a:spcAft>
        <a:buChar char="–"/>
        <a:defRPr sz="1500">
          <a:solidFill>
            <a:schemeClr val="tx1"/>
          </a:solidFill>
          <a:latin typeface="+mn-lt"/>
        </a:defRPr>
      </a:lvl4pPr>
      <a:lvl5pPr marL="1543050" indent="-171450" algn="l" rtl="0" eaLnBrk="0" fontAlgn="base" hangingPunct="0">
        <a:spcBef>
          <a:spcPct val="20000"/>
        </a:spcBef>
        <a:spcAft>
          <a:spcPct val="0"/>
        </a:spcAft>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solidFill>
                  <a:srgbClr val="000000">
                    <a:tint val="75000"/>
                  </a:srgbClr>
                </a:solidFill>
              </a:rPr>
              <a:pPr/>
              <a:t>2021/7/21</a:t>
            </a:fld>
            <a:endParaRPr lang="zh-CN" altLang="en-US">
              <a:solidFill>
                <a:srgbClr val="000000">
                  <a:tint val="75000"/>
                </a:srgbClr>
              </a:solidFill>
            </a:endParaRPr>
          </a:p>
        </p:txBody>
      </p:sp>
      <p:sp>
        <p:nvSpPr>
          <p:cNvPr id="5" name="页脚占位符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pic>
        <p:nvPicPr>
          <p:cNvPr id="12" name="图片 11"/>
          <p:cNvPicPr>
            <a:picLocks noChangeAspect="1"/>
          </p:cNvPicPr>
          <p:nvPr userDrawn="1"/>
        </p:nvPicPr>
        <p:blipFill rotWithShape="1">
          <a:blip r:embed="rId9" cstate="print">
            <a:extLst>
              <a:ext uri="{28A0092B-C50C-407E-A947-70E740481C1C}">
                <a14:useLocalDpi xmlns:a14="http://schemas.microsoft.com/office/drawing/2010/main" val="0"/>
              </a:ext>
            </a:extLst>
          </a:blip>
          <a:srcRect r="22909" b="71307"/>
          <a:stretch/>
        </p:blipFill>
        <p:spPr>
          <a:xfrm>
            <a:off x="5523092" y="4543119"/>
            <a:ext cx="3620909" cy="2317000"/>
          </a:xfrm>
          <a:prstGeom prst="rect">
            <a:avLst/>
          </a:prstGeom>
        </p:spPr>
      </p:pic>
      <p:sp>
        <p:nvSpPr>
          <p:cNvPr id="7" name="矩形 6">
            <a:extLst>
              <a:ext uri="{FF2B5EF4-FFF2-40B4-BE49-F238E27FC236}">
                <a16:creationId xmlns:a16="http://schemas.microsoft.com/office/drawing/2014/main" xmlns="" id="{42643604-4AA1-431F-A3FD-A92279CD9E87}"/>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endParaRPr>
          </a:p>
        </p:txBody>
      </p:sp>
    </p:spTree>
    <p:extLst>
      <p:ext uri="{BB962C8B-B14F-4D97-AF65-F5344CB8AC3E}">
        <p14:creationId xmlns:p14="http://schemas.microsoft.com/office/powerpoint/2010/main" val="946142097"/>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Lst>
  <p:transition spd="slow" advTm="0">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274505F-0C82-4D6D-B004-FC5C444DBA51}" type="datetimeFigureOut">
              <a:rPr lang="en-US" smtClean="0">
                <a:solidFill>
                  <a:prstClr val="black">
                    <a:tint val="75000"/>
                  </a:prstClr>
                </a:solidFill>
              </a:rPr>
              <a:pPr/>
              <a:t>21/7/2021</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3BE436F-7EAC-4517-A803-86530C5630E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3356175"/>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solidFill>
                  <a:srgbClr val="000000">
                    <a:tint val="75000"/>
                  </a:srgbClr>
                </a:solidFill>
              </a:rPr>
              <a:pPr/>
              <a:t>2021/7/21</a:t>
            </a:fld>
            <a:endParaRPr lang="zh-CN" altLang="en-US">
              <a:solidFill>
                <a:srgbClr val="000000">
                  <a:tint val="75000"/>
                </a:srgbClr>
              </a:solidFill>
            </a:endParaRPr>
          </a:p>
        </p:txBody>
      </p:sp>
      <p:sp>
        <p:nvSpPr>
          <p:cNvPr id="5" name="页脚占位符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pic>
        <p:nvPicPr>
          <p:cNvPr id="12" name="图片 11"/>
          <p:cNvPicPr>
            <a:picLocks noChangeAspect="1"/>
          </p:cNvPicPr>
          <p:nvPr userDrawn="1"/>
        </p:nvPicPr>
        <p:blipFill rotWithShape="1">
          <a:blip r:embed="rId8" cstate="print">
            <a:extLst>
              <a:ext uri="{28A0092B-C50C-407E-A947-70E740481C1C}">
                <a14:useLocalDpi xmlns:a14="http://schemas.microsoft.com/office/drawing/2010/main" val="0"/>
              </a:ext>
            </a:extLst>
          </a:blip>
          <a:srcRect r="22909" b="71307"/>
          <a:stretch/>
        </p:blipFill>
        <p:spPr>
          <a:xfrm>
            <a:off x="5523092" y="4543119"/>
            <a:ext cx="3620909" cy="2317000"/>
          </a:xfrm>
          <a:prstGeom prst="rect">
            <a:avLst/>
          </a:prstGeom>
        </p:spPr>
      </p:pic>
      <p:sp>
        <p:nvSpPr>
          <p:cNvPr id="7" name="矩形 6">
            <a:extLst>
              <a:ext uri="{FF2B5EF4-FFF2-40B4-BE49-F238E27FC236}">
                <a16:creationId xmlns:a16="http://schemas.microsoft.com/office/drawing/2014/main" xmlns="" id="{42643604-4AA1-431F-A3FD-A92279CD9E87}"/>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FFFFFF"/>
              </a:solidFill>
            </a:endParaRPr>
          </a:p>
        </p:txBody>
      </p:sp>
    </p:spTree>
    <p:extLst>
      <p:ext uri="{BB962C8B-B14F-4D97-AF65-F5344CB8AC3E}">
        <p14:creationId xmlns:p14="http://schemas.microsoft.com/office/powerpoint/2010/main" val="4028681545"/>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Lst>
  <p:transition spd="slow" advTm="0">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fontAlgn="auto">
              <a:spcBef>
                <a:spcPts val="0"/>
              </a:spcBef>
              <a:spcAft>
                <a:spcPts val="0"/>
              </a:spcAft>
              <a:defRPr sz="900">
                <a:solidFill>
                  <a:schemeClr val="tx1">
                    <a:tint val="75000"/>
                  </a:schemeClr>
                </a:solidFill>
                <a:latin typeface="+mn-lt"/>
                <a:cs typeface="+mn-cs"/>
              </a:defRPr>
            </a:lvl1pPr>
          </a:lstStyle>
          <a:p>
            <a:pPr>
              <a:defRPr/>
            </a:pPr>
            <a:fld id="{65C5C9BF-A721-41F1-92BD-FAD26F1849FF}" type="datetimeFigureOut">
              <a:rPr lang="en-US">
                <a:solidFill>
                  <a:prstClr val="black">
                    <a:tint val="75000"/>
                  </a:prstClr>
                </a:solidFill>
              </a:rPr>
              <a:pPr>
                <a:defRPr/>
              </a:pPr>
              <a:t>21/7/2021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fontAlgn="auto">
              <a:spcBef>
                <a:spcPts val="0"/>
              </a:spcBef>
              <a:spcAft>
                <a:spcPts val="0"/>
              </a:spcAft>
              <a:defRPr sz="9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900">
                <a:solidFill>
                  <a:srgbClr val="898989"/>
                </a:solidFill>
                <a:latin typeface="Calibri" panose="020F0502020204030204" pitchFamily="34" charset="0"/>
              </a:defRPr>
            </a:lvl1pPr>
          </a:lstStyle>
          <a:p>
            <a:pPr fontAlgn="base">
              <a:spcBef>
                <a:spcPct val="0"/>
              </a:spcBef>
              <a:spcAft>
                <a:spcPct val="0"/>
              </a:spcAft>
            </a:pPr>
            <a:fld id="{026F4E6E-518E-4480-9CAF-D5C60D0A1FE6}"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54672013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itchFamily="34" charset="0"/>
        </a:defRPr>
      </a:lvl2pPr>
      <a:lvl3pPr algn="ctr" rtl="0" eaLnBrk="0" fontAlgn="base" hangingPunct="0">
        <a:spcBef>
          <a:spcPct val="0"/>
        </a:spcBef>
        <a:spcAft>
          <a:spcPct val="0"/>
        </a:spcAft>
        <a:defRPr sz="3300">
          <a:solidFill>
            <a:schemeClr val="tx1"/>
          </a:solidFill>
          <a:latin typeface="Calibri" pitchFamily="34" charset="0"/>
        </a:defRPr>
      </a:lvl3pPr>
      <a:lvl4pPr algn="ctr" rtl="0" eaLnBrk="0" fontAlgn="base" hangingPunct="0">
        <a:spcBef>
          <a:spcPct val="0"/>
        </a:spcBef>
        <a:spcAft>
          <a:spcPct val="0"/>
        </a:spcAft>
        <a:defRPr sz="3300">
          <a:solidFill>
            <a:schemeClr val="tx1"/>
          </a:solidFill>
          <a:latin typeface="Calibri" pitchFamily="34" charset="0"/>
        </a:defRPr>
      </a:lvl4pPr>
      <a:lvl5pPr algn="ctr" rtl="0" eaLnBrk="0" fontAlgn="base" hangingPunct="0">
        <a:spcBef>
          <a:spcPct val="0"/>
        </a:spcBef>
        <a:spcAft>
          <a:spcPct val="0"/>
        </a:spcAft>
        <a:defRPr sz="3300">
          <a:solidFill>
            <a:schemeClr val="tx1"/>
          </a:solidFill>
          <a:latin typeface="Calibri" pitchFamily="34" charset="0"/>
        </a:defRPr>
      </a:lvl5pPr>
      <a:lvl6pPr marL="342900" algn="ctr" rtl="0" fontAlgn="base">
        <a:spcBef>
          <a:spcPct val="0"/>
        </a:spcBef>
        <a:spcAft>
          <a:spcPct val="0"/>
        </a:spcAft>
        <a:defRPr sz="3300">
          <a:solidFill>
            <a:schemeClr val="tx1"/>
          </a:solidFill>
          <a:latin typeface="Calibri" pitchFamily="34" charset="0"/>
        </a:defRPr>
      </a:lvl6pPr>
      <a:lvl7pPr marL="685800" algn="ctr" rtl="0" fontAlgn="base">
        <a:spcBef>
          <a:spcPct val="0"/>
        </a:spcBef>
        <a:spcAft>
          <a:spcPct val="0"/>
        </a:spcAft>
        <a:defRPr sz="3300">
          <a:solidFill>
            <a:schemeClr val="tx1"/>
          </a:solidFill>
          <a:latin typeface="Calibri" pitchFamily="34" charset="0"/>
        </a:defRPr>
      </a:lvl7pPr>
      <a:lvl8pPr marL="1028700" algn="ctr" rtl="0" fontAlgn="base">
        <a:spcBef>
          <a:spcPct val="0"/>
        </a:spcBef>
        <a:spcAft>
          <a:spcPct val="0"/>
        </a:spcAft>
        <a:defRPr sz="3300">
          <a:solidFill>
            <a:schemeClr val="tx1"/>
          </a:solidFill>
          <a:latin typeface="Calibri" pitchFamily="34" charset="0"/>
        </a:defRPr>
      </a:lvl8pPr>
      <a:lvl9pPr marL="1371600" algn="ctr" rtl="0" fontAlgn="base">
        <a:spcBef>
          <a:spcPct val="0"/>
        </a:spcBef>
        <a:spcAft>
          <a:spcPct val="0"/>
        </a:spcAft>
        <a:defRPr sz="3300">
          <a:solidFill>
            <a:schemeClr val="tx1"/>
          </a:solidFill>
          <a:latin typeface="Calibri"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solidFill>
                  <a:srgbClr val="000000">
                    <a:tint val="75000"/>
                  </a:srgbClr>
                </a:solidFill>
              </a:rPr>
              <a:pPr/>
              <a:t>2021/7/21</a:t>
            </a:fld>
            <a:endParaRPr lang="zh-CN" altLang="en-US">
              <a:solidFill>
                <a:srgbClr val="000000">
                  <a:tint val="75000"/>
                </a:srgbClr>
              </a:solidFill>
            </a:endParaRPr>
          </a:p>
        </p:txBody>
      </p:sp>
      <p:sp>
        <p:nvSpPr>
          <p:cNvPr id="5" name="页脚占位符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pic>
        <p:nvPicPr>
          <p:cNvPr id="12" name="图片 11"/>
          <p:cNvPicPr>
            <a:picLocks noChangeAspect="1"/>
          </p:cNvPicPr>
          <p:nvPr userDrawn="1"/>
        </p:nvPicPr>
        <p:blipFill rotWithShape="1">
          <a:blip r:embed="rId8" cstate="print">
            <a:extLst>
              <a:ext uri="{28A0092B-C50C-407E-A947-70E740481C1C}">
                <a14:useLocalDpi xmlns:a14="http://schemas.microsoft.com/office/drawing/2010/main" val="0"/>
              </a:ext>
            </a:extLst>
          </a:blip>
          <a:srcRect r="22909" b="71307"/>
          <a:stretch/>
        </p:blipFill>
        <p:spPr>
          <a:xfrm>
            <a:off x="5523092" y="4543119"/>
            <a:ext cx="3620909" cy="2317000"/>
          </a:xfrm>
          <a:prstGeom prst="rect">
            <a:avLst/>
          </a:prstGeom>
        </p:spPr>
      </p:pic>
      <p:sp>
        <p:nvSpPr>
          <p:cNvPr id="7" name="矩形 6">
            <a:extLst>
              <a:ext uri="{FF2B5EF4-FFF2-40B4-BE49-F238E27FC236}">
                <a16:creationId xmlns:a16="http://schemas.microsoft.com/office/drawing/2014/main" xmlns="" id="{42643604-4AA1-431F-A3FD-A92279CD9E87}"/>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FFFFFF"/>
              </a:solidFill>
            </a:endParaRPr>
          </a:p>
        </p:txBody>
      </p:sp>
    </p:spTree>
    <p:extLst>
      <p:ext uri="{BB962C8B-B14F-4D97-AF65-F5344CB8AC3E}">
        <p14:creationId xmlns:p14="http://schemas.microsoft.com/office/powerpoint/2010/main" val="2741319740"/>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Lst>
  <p:transition spd="slow" advTm="0">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solidFill>
                  <a:srgbClr val="000000">
                    <a:tint val="75000"/>
                  </a:srgbClr>
                </a:solidFill>
              </a:rPr>
              <a:pPr/>
              <a:t>2021/7/21</a:t>
            </a:fld>
            <a:endParaRPr lang="zh-CN" altLang="en-US">
              <a:solidFill>
                <a:srgbClr val="000000">
                  <a:tint val="75000"/>
                </a:srgbClr>
              </a:solidFill>
            </a:endParaRPr>
          </a:p>
        </p:txBody>
      </p:sp>
      <p:sp>
        <p:nvSpPr>
          <p:cNvPr id="5" name="页脚占位符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pic>
        <p:nvPicPr>
          <p:cNvPr id="12" name="图片 11"/>
          <p:cNvPicPr>
            <a:picLocks noChangeAspect="1"/>
          </p:cNvPicPr>
          <p:nvPr userDrawn="1"/>
        </p:nvPicPr>
        <p:blipFill rotWithShape="1">
          <a:blip r:embed="rId8" cstate="print">
            <a:extLst>
              <a:ext uri="{28A0092B-C50C-407E-A947-70E740481C1C}">
                <a14:useLocalDpi xmlns:a14="http://schemas.microsoft.com/office/drawing/2010/main" val="0"/>
              </a:ext>
            </a:extLst>
          </a:blip>
          <a:srcRect r="22909" b="71307"/>
          <a:stretch/>
        </p:blipFill>
        <p:spPr>
          <a:xfrm>
            <a:off x="5523092" y="4543119"/>
            <a:ext cx="3620909" cy="2317000"/>
          </a:xfrm>
          <a:prstGeom prst="rect">
            <a:avLst/>
          </a:prstGeom>
        </p:spPr>
      </p:pic>
      <p:sp>
        <p:nvSpPr>
          <p:cNvPr id="7" name="矩形 6">
            <a:extLst>
              <a:ext uri="{FF2B5EF4-FFF2-40B4-BE49-F238E27FC236}">
                <a16:creationId xmlns:a16="http://schemas.microsoft.com/office/drawing/2014/main" xmlns="" id="{42643604-4AA1-431F-A3FD-A92279CD9E87}"/>
              </a:ext>
            </a:extLst>
          </p:cNvPr>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rgbClr val="FFFFFF"/>
              </a:solidFill>
            </a:endParaRPr>
          </a:p>
        </p:txBody>
      </p:sp>
    </p:spTree>
    <p:extLst>
      <p:ext uri="{BB962C8B-B14F-4D97-AF65-F5344CB8AC3E}">
        <p14:creationId xmlns:p14="http://schemas.microsoft.com/office/powerpoint/2010/main" val="141337454"/>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Lst>
  <p:transition spd="slow" advTm="0">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interest.co.uk/pin/430867889328913953/" TargetMode="External"/><Relationship Id="rId2" Type="http://schemas.openxmlformats.org/officeDocument/2006/relationships/image" Target="../media/image27.jpg"/><Relationship Id="rId1" Type="http://schemas.openxmlformats.org/officeDocument/2006/relationships/slideLayout" Target="../slideLayouts/slideLayout53.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hyperlink" Target="https://paintcorner.net/hoa-van-trang-tri-duong-vien-bao-tuong/" TargetMode="External"/><Relationship Id="rId2" Type="http://schemas.openxmlformats.org/officeDocument/2006/relationships/image" Target="../media/image29.jpg"/><Relationship Id="rId1" Type="http://schemas.openxmlformats.org/officeDocument/2006/relationships/slideLayout" Target="../slideLayouts/slideLayout58.xml"/><Relationship Id="rId5" Type="http://schemas.openxmlformats.org/officeDocument/2006/relationships/image" Target="../media/image22.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hyperlink" Target="https://www.pinterest.com/pin/666392076091536791/" TargetMode="External"/><Relationship Id="rId2" Type="http://schemas.openxmlformats.org/officeDocument/2006/relationships/image" Target="../media/image21.jpg"/><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1.png"/><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hyperlink" Target="https://www.pinterest.com/pin/666392076091536791/" TargetMode="External"/><Relationship Id="rId2" Type="http://schemas.openxmlformats.org/officeDocument/2006/relationships/image" Target="../media/image21.jpg"/><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hyperlink" Target="https://www.pinterest.com/pin/666392076091536791/" TargetMode="External"/><Relationship Id="rId2" Type="http://schemas.openxmlformats.org/officeDocument/2006/relationships/image" Target="../media/image21.jpg"/><Relationship Id="rId1" Type="http://schemas.openxmlformats.org/officeDocument/2006/relationships/slideLayout" Target="../slideLayouts/slideLayout36.xml"/><Relationship Id="rId5" Type="http://schemas.openxmlformats.org/officeDocument/2006/relationships/image" Target="../media/image32.jp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png"/><Relationship Id="rId1" Type="http://schemas.openxmlformats.org/officeDocument/2006/relationships/slideLayout" Target="../slideLayouts/slideLayout4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hyperlink" Target="https://www.pinterest.com/pin/666392076091536791/" TargetMode="External"/><Relationship Id="rId2" Type="http://schemas.openxmlformats.org/officeDocument/2006/relationships/image" Target="../media/image21.jpg"/><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3.png"/><Relationship Id="rId1" Type="http://schemas.openxmlformats.org/officeDocument/2006/relationships/slideLayout" Target="../slideLayouts/slideLayout70.xml"/><Relationship Id="rId5" Type="http://schemas.openxmlformats.org/officeDocument/2006/relationships/image" Target="../media/image28.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6.xml"/><Relationship Id="rId6"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hyperlink" Target="https://anhdepbonphuong.com/13-khung-hinh-dep-da-dang-va-phong-phu/" TargetMode="External"/><Relationship Id="rId2" Type="http://schemas.openxmlformats.org/officeDocument/2006/relationships/image" Target="../media/image34.jpg"/><Relationship Id="rId1" Type="http://schemas.openxmlformats.org/officeDocument/2006/relationships/slideLayout" Target="../slideLayouts/slideLayout75.xml"/><Relationship Id="rId5" Type="http://schemas.openxmlformats.org/officeDocument/2006/relationships/hyperlink" Target="http://downloadphanmem2015.blogspot.com/2014/12/200-khung-anh-nen-ep-cho-be-yeu-tai.html" TargetMode="External"/><Relationship Id="rId4" Type="http://schemas.openxmlformats.org/officeDocument/2006/relationships/image" Target="../media/image35.jp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6.jpeg"/><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Layout" Target="../slideLayouts/slideLayout3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hyperlink" Target="https://www.pinterest.com/pin/666392076091536791/" TargetMode="External"/><Relationship Id="rId2" Type="http://schemas.openxmlformats.org/officeDocument/2006/relationships/image" Target="../media/image21.jpg"/><Relationship Id="rId1" Type="http://schemas.openxmlformats.org/officeDocument/2006/relationships/slideLayout" Target="../slideLayouts/slideLayout36.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png"/><Relationship Id="rId1" Type="http://schemas.openxmlformats.org/officeDocument/2006/relationships/slideLayout" Target="../slideLayouts/slideLayout42.xml"/><Relationship Id="rId5" Type="http://schemas.openxmlformats.org/officeDocument/2006/relationships/image" Target="../media/image20.png"/><Relationship Id="rId4" Type="http://schemas.openxmlformats.org/officeDocument/2006/relationships/image" Target="../media/image25.jpg"/></Relationships>
</file>

<file path=ppt/slides/_rels/slide8.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png"/><Relationship Id="rId1" Type="http://schemas.openxmlformats.org/officeDocument/2006/relationships/slideLayout" Target="../slideLayouts/slideLayout42.xml"/><Relationship Id="rId5" Type="http://schemas.openxmlformats.org/officeDocument/2006/relationships/image" Target="../media/image22.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hyperlink" Target="https://www.pinterest.com/pin/666392076091536791/" TargetMode="External"/><Relationship Id="rId2" Type="http://schemas.openxmlformats.org/officeDocument/2006/relationships/image" Target="../media/image21.jpg"/><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descr="KAGAY~12"/>
          <p:cNvSpPr>
            <a:spLocks noChangeArrowheads="1"/>
          </p:cNvSpPr>
          <p:nvPr/>
        </p:nvSpPr>
        <p:spPr bwMode="auto">
          <a:xfrm>
            <a:off x="1143000" y="857250"/>
            <a:ext cx="6858000" cy="5143500"/>
          </a:xfrm>
          <a:prstGeom prst="rect">
            <a:avLst/>
          </a:prstGeom>
          <a:blipFill dpi="0" rotWithShape="1">
            <a:blip r:embed="rId2"/>
            <a:srcRect/>
            <a:stretch>
              <a:fillRect/>
            </a:stretch>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013">
              <a:solidFill>
                <a:srgbClr val="000000"/>
              </a:solidFill>
            </a:endParaRPr>
          </a:p>
        </p:txBody>
      </p:sp>
      <p:grpSp>
        <p:nvGrpSpPr>
          <p:cNvPr id="3075" name="Group 3"/>
          <p:cNvGrpSpPr>
            <a:grpSpLocks/>
          </p:cNvGrpSpPr>
          <p:nvPr/>
        </p:nvGrpSpPr>
        <p:grpSpPr bwMode="auto">
          <a:xfrm>
            <a:off x="3714750" y="2250281"/>
            <a:ext cx="2228850" cy="2357438"/>
            <a:chOff x="2016" y="1008"/>
            <a:chExt cx="2112" cy="2640"/>
          </a:xfrm>
        </p:grpSpPr>
        <p:grpSp>
          <p:nvGrpSpPr>
            <p:cNvPr id="3076" name="Group 4"/>
            <p:cNvGrpSpPr>
              <a:grpSpLocks/>
            </p:cNvGrpSpPr>
            <p:nvPr/>
          </p:nvGrpSpPr>
          <p:grpSpPr bwMode="auto">
            <a:xfrm>
              <a:off x="2016" y="1008"/>
              <a:ext cx="2112" cy="2640"/>
              <a:chOff x="1920" y="912"/>
              <a:chExt cx="2112" cy="2640"/>
            </a:xfrm>
          </p:grpSpPr>
          <p:sp>
            <p:nvSpPr>
              <p:cNvPr id="3077" name="Text Box 5"/>
              <p:cNvSpPr txBox="1">
                <a:spLocks noChangeArrowheads="1"/>
              </p:cNvSpPr>
              <p:nvPr/>
            </p:nvSpPr>
            <p:spPr bwMode="auto">
              <a:xfrm>
                <a:off x="2352" y="1179"/>
                <a:ext cx="1292" cy="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430" tIns="25715" rIns="51430" bIns="25715">
                <a:spAutoFit/>
              </a:bodyPr>
              <a:lstStyle/>
              <a:p>
                <a:pPr algn="ctr" fontAlgn="base">
                  <a:spcBef>
                    <a:spcPct val="50000"/>
                  </a:spcBef>
                  <a:spcAft>
                    <a:spcPct val="0"/>
                  </a:spcAft>
                </a:pPr>
                <a:r>
                  <a:rPr lang="en-US" sz="5400" dirty="0">
                    <a:solidFill>
                      <a:srgbClr val="FF3300"/>
                    </a:solidFill>
                    <a:latin typeface=".VnArial Narrow" pitchFamily="34" charset="0"/>
                    <a:sym typeface="Wingdings" pitchFamily="2" charset="2"/>
                  </a:rPr>
                  <a:t></a:t>
                </a:r>
                <a:endParaRPr lang="en-US" sz="5400" dirty="0">
                  <a:solidFill>
                    <a:srgbClr val="FF3300"/>
                  </a:solidFill>
                  <a:latin typeface=".VnArial Narrow" pitchFamily="34" charset="0"/>
                  <a:sym typeface="Webdings" pitchFamily="18" charset="2"/>
                </a:endParaRPr>
              </a:p>
            </p:txBody>
          </p:sp>
          <p:sp>
            <p:nvSpPr>
              <p:cNvPr id="3078" name="WordArt 6"/>
              <p:cNvSpPr>
                <a:spLocks noChangeArrowheads="1" noChangeShapeType="1" noTextEdit="1"/>
              </p:cNvSpPr>
              <p:nvPr/>
            </p:nvSpPr>
            <p:spPr bwMode="auto">
              <a:xfrm>
                <a:off x="2069" y="912"/>
                <a:ext cx="1821" cy="2640"/>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1368389"/>
                  </a:avLst>
                </a:prstTxWarp>
              </a:bodyPr>
              <a:lstStyle/>
              <a:p>
                <a:pPr algn="ctr" fontAlgn="base">
                  <a:spcBef>
                    <a:spcPct val="0"/>
                  </a:spcBef>
                  <a:spcAft>
                    <a:spcPct val="0"/>
                  </a:spcAft>
                </a:pPr>
                <a:r>
                  <a:rPr lang="en-US" sz="2025" kern="10" dirty="0">
                    <a:ln w="9525">
                      <a:solidFill>
                        <a:srgbClr val="FFFF99"/>
                      </a:solidFill>
                      <a:round/>
                      <a:headEnd/>
                      <a:tailEnd/>
                    </a:ln>
                    <a:solidFill>
                      <a:srgbClr val="FFFF99"/>
                    </a:solidFill>
                    <a:latin typeface="Arial" panose="020B0604020202020204" pitchFamily="34" charset="0"/>
                    <a:cs typeface="Arial" panose="020B0604020202020204" pitchFamily="34" charset="0"/>
                  </a:rPr>
                  <a:t>KẾ HOẠCH BÀI DẠY MÔN LỊCH SỬ</a:t>
                </a:r>
                <a:r>
                  <a:rPr lang="en-US" sz="2025" kern="10" dirty="0">
                    <a:ln w="9525">
                      <a:solidFill>
                        <a:srgbClr val="FFFF99"/>
                      </a:solidFill>
                      <a:round/>
                      <a:headEnd/>
                      <a:tailEnd/>
                    </a:ln>
                    <a:solidFill>
                      <a:srgbClr val="FFFF99"/>
                    </a:solidFill>
                  </a:rPr>
                  <a:t> </a:t>
                </a:r>
              </a:p>
              <a:p>
                <a:pPr algn="ctr" fontAlgn="base">
                  <a:spcBef>
                    <a:spcPct val="0"/>
                  </a:spcBef>
                  <a:spcAft>
                    <a:spcPct val="0"/>
                  </a:spcAft>
                </a:pPr>
                <a:r>
                  <a:rPr lang="en-US" sz="2025" kern="10" dirty="0">
                    <a:ln w="9525">
                      <a:solidFill>
                        <a:srgbClr val="FFFF99"/>
                      </a:solidFill>
                      <a:round/>
                      <a:headEnd/>
                      <a:tailEnd/>
                    </a:ln>
                    <a:solidFill>
                      <a:srgbClr val="FFFF99"/>
                    </a:solidFill>
                  </a:rPr>
                  <a:t>  </a:t>
                </a:r>
              </a:p>
            </p:txBody>
          </p:sp>
          <p:sp>
            <p:nvSpPr>
              <p:cNvPr id="3079" name="WordArt 7"/>
              <p:cNvSpPr>
                <a:spLocks noChangeArrowheads="1" noChangeShapeType="1" noTextEdit="1"/>
              </p:cNvSpPr>
              <p:nvPr/>
            </p:nvSpPr>
            <p:spPr bwMode="auto">
              <a:xfrm>
                <a:off x="1920" y="2067"/>
                <a:ext cx="2112" cy="288"/>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2025" kern="10" spc="405" dirty="0" err="1">
                    <a:ln w="9525">
                      <a:solidFill>
                        <a:srgbClr val="FF00FF"/>
                      </a:solidFill>
                      <a:round/>
                      <a:headEnd/>
                      <a:tailEnd/>
                    </a:ln>
                    <a:solidFill>
                      <a:srgbClr val="FF00FF">
                        <a:alpha val="67999"/>
                      </a:srgbClr>
                    </a:solidFill>
                    <a:effectLst>
                      <a:outerShdw dist="45791" dir="3378596" algn="ctr" rotWithShape="0">
                        <a:srgbClr val="4D4D4D">
                          <a:alpha val="80000"/>
                        </a:srgbClr>
                      </a:outerShdw>
                    </a:effectLst>
                    <a:latin typeface="Times New Roman" pitchFamily="18" charset="0"/>
                    <a:cs typeface="Times New Roman" pitchFamily="18" charset="0"/>
                  </a:rPr>
                  <a:t>Trường</a:t>
                </a:r>
                <a:r>
                  <a:rPr lang="en-US" sz="2025" kern="10" spc="405" dirty="0">
                    <a:ln w="9525">
                      <a:solidFill>
                        <a:srgbClr val="FF00FF"/>
                      </a:solidFill>
                      <a:round/>
                      <a:headEnd/>
                      <a:tailEnd/>
                    </a:ln>
                    <a:solidFill>
                      <a:srgbClr val="FF00FF">
                        <a:alpha val="67999"/>
                      </a:srgbClr>
                    </a:solidFill>
                    <a:effectLst>
                      <a:outerShdw dist="45791" dir="3378596" algn="ctr" rotWithShape="0">
                        <a:srgbClr val="4D4D4D">
                          <a:alpha val="80000"/>
                        </a:srgbClr>
                      </a:outerShdw>
                    </a:effectLst>
                    <a:latin typeface="Times New Roman" pitchFamily="18" charset="0"/>
                    <a:cs typeface="Times New Roman" pitchFamily="18" charset="0"/>
                  </a:rPr>
                  <a:t> THCS </a:t>
                </a:r>
                <a:r>
                  <a:rPr lang="en-US" sz="2025" kern="10" spc="405" dirty="0" err="1">
                    <a:ln w="9525">
                      <a:solidFill>
                        <a:srgbClr val="FF00FF"/>
                      </a:solidFill>
                      <a:round/>
                      <a:headEnd/>
                      <a:tailEnd/>
                    </a:ln>
                    <a:solidFill>
                      <a:srgbClr val="FF00FF">
                        <a:alpha val="67999"/>
                      </a:srgbClr>
                    </a:solidFill>
                    <a:effectLst>
                      <a:outerShdw dist="45791" dir="3378596" algn="ctr" rotWithShape="0">
                        <a:srgbClr val="4D4D4D">
                          <a:alpha val="80000"/>
                        </a:srgbClr>
                      </a:outerShdw>
                    </a:effectLst>
                    <a:latin typeface="Times New Roman" pitchFamily="18" charset="0"/>
                    <a:cs typeface="Times New Roman" pitchFamily="18" charset="0"/>
                  </a:rPr>
                  <a:t>Cẩm</a:t>
                </a:r>
                <a:r>
                  <a:rPr lang="en-US" sz="2025" kern="10" spc="405" dirty="0">
                    <a:ln w="9525">
                      <a:solidFill>
                        <a:srgbClr val="FF00FF"/>
                      </a:solidFill>
                      <a:round/>
                      <a:headEnd/>
                      <a:tailEnd/>
                    </a:ln>
                    <a:solidFill>
                      <a:srgbClr val="FF00FF">
                        <a:alpha val="67999"/>
                      </a:srgbClr>
                    </a:solidFill>
                    <a:effectLst>
                      <a:outerShdw dist="45791" dir="3378596" algn="ctr" rotWithShape="0">
                        <a:srgbClr val="4D4D4D">
                          <a:alpha val="80000"/>
                        </a:srgbClr>
                      </a:outerShdw>
                    </a:effectLst>
                    <a:latin typeface="Times New Roman" pitchFamily="18" charset="0"/>
                    <a:cs typeface="Times New Roman" pitchFamily="18" charset="0"/>
                  </a:rPr>
                  <a:t> </a:t>
                </a:r>
                <a:r>
                  <a:rPr lang="en-US" sz="2025" kern="10" spc="405" dirty="0" err="1">
                    <a:ln w="9525">
                      <a:solidFill>
                        <a:srgbClr val="FF00FF"/>
                      </a:solidFill>
                      <a:round/>
                      <a:headEnd/>
                      <a:tailEnd/>
                    </a:ln>
                    <a:solidFill>
                      <a:srgbClr val="FF00FF">
                        <a:alpha val="67999"/>
                      </a:srgbClr>
                    </a:solidFill>
                    <a:effectLst>
                      <a:outerShdw dist="45791" dir="3378596" algn="ctr" rotWithShape="0">
                        <a:srgbClr val="4D4D4D">
                          <a:alpha val="80000"/>
                        </a:srgbClr>
                      </a:outerShdw>
                    </a:effectLst>
                    <a:latin typeface="Times New Roman" pitchFamily="18" charset="0"/>
                    <a:cs typeface="Times New Roman" pitchFamily="18" charset="0"/>
                  </a:rPr>
                  <a:t>Đoài</a:t>
                </a:r>
                <a:endParaRPr lang="en-US" sz="2025" kern="10" spc="405" dirty="0">
                  <a:ln w="9525">
                    <a:solidFill>
                      <a:srgbClr val="FF00FF"/>
                    </a:solidFill>
                    <a:round/>
                    <a:headEnd/>
                    <a:tailEnd/>
                  </a:ln>
                  <a:solidFill>
                    <a:srgbClr val="FF00FF">
                      <a:alpha val="67999"/>
                    </a:srgbClr>
                  </a:solidFill>
                  <a:effectLst>
                    <a:outerShdw dist="45791" dir="3378596" algn="ctr" rotWithShape="0">
                      <a:srgbClr val="4D4D4D">
                        <a:alpha val="80000"/>
                      </a:srgbClr>
                    </a:outerShdw>
                  </a:effectLst>
                  <a:latin typeface="Times New Roman" pitchFamily="18" charset="0"/>
                  <a:cs typeface="Times New Roman" pitchFamily="18" charset="0"/>
                </a:endParaRPr>
              </a:p>
            </p:txBody>
          </p:sp>
          <p:sp>
            <p:nvSpPr>
              <p:cNvPr id="3080" name="Text Box 8"/>
              <p:cNvSpPr txBox="1">
                <a:spLocks noChangeArrowheads="1"/>
              </p:cNvSpPr>
              <p:nvPr/>
            </p:nvSpPr>
            <p:spPr bwMode="auto">
              <a:xfrm rot="5634030">
                <a:off x="2700" y="1434"/>
                <a:ext cx="432" cy="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430" tIns="25715" rIns="51430" bIns="25715">
                <a:spAutoFit/>
              </a:bodyPr>
              <a:lstStyle/>
              <a:p>
                <a:pPr fontAlgn="base">
                  <a:spcBef>
                    <a:spcPct val="50000"/>
                  </a:spcBef>
                  <a:spcAft>
                    <a:spcPct val="0"/>
                  </a:spcAft>
                </a:pPr>
                <a:r>
                  <a:rPr lang="en-US" sz="2250">
                    <a:solidFill>
                      <a:srgbClr val="FF3300"/>
                    </a:solidFill>
                    <a:latin typeface=".VnArial Narrow" pitchFamily="34" charset="0"/>
                    <a:sym typeface="Wingdings" pitchFamily="2" charset="2"/>
                  </a:rPr>
                  <a:t></a:t>
                </a:r>
                <a:endParaRPr lang="en-US" sz="2250">
                  <a:solidFill>
                    <a:srgbClr val="FF3300"/>
                  </a:solidFill>
                  <a:latin typeface=".VnArial Narrow" pitchFamily="34" charset="0"/>
                  <a:sym typeface="Webdings" pitchFamily="18" charset="2"/>
                </a:endParaRPr>
              </a:p>
            </p:txBody>
          </p:sp>
        </p:grpSp>
        <p:sp>
          <p:nvSpPr>
            <p:cNvPr id="3081" name="Text Box 9"/>
            <p:cNvSpPr txBox="1">
              <a:spLocks noChangeArrowheads="1"/>
            </p:cNvSpPr>
            <p:nvPr/>
          </p:nvSpPr>
          <p:spPr bwMode="auto">
            <a:xfrm>
              <a:off x="2857" y="1134"/>
              <a:ext cx="35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430" tIns="25715" rIns="51430" bIns="25715">
              <a:spAutoFit/>
            </a:bodyPr>
            <a:lstStyle/>
            <a:p>
              <a:pPr fontAlgn="base">
                <a:spcBef>
                  <a:spcPct val="50000"/>
                </a:spcBef>
                <a:spcAft>
                  <a:spcPct val="0"/>
                </a:spcAft>
              </a:pPr>
              <a:r>
                <a:rPr lang="en-US" sz="1575">
                  <a:solidFill>
                    <a:srgbClr val="FF3300"/>
                  </a:solidFill>
                  <a:latin typeface=".VnArial Narrow" pitchFamily="34" charset="0"/>
                  <a:sym typeface="Webdings" pitchFamily="18" charset="2"/>
                </a:rPr>
                <a:t></a:t>
              </a:r>
            </a:p>
          </p:txBody>
        </p:sp>
        <p:sp>
          <p:nvSpPr>
            <p:cNvPr id="3082" name="Text Box 10"/>
            <p:cNvSpPr txBox="1">
              <a:spLocks noChangeArrowheads="1"/>
            </p:cNvSpPr>
            <p:nvPr/>
          </p:nvSpPr>
          <p:spPr bwMode="auto">
            <a:xfrm>
              <a:off x="3403" y="1374"/>
              <a:ext cx="35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430" tIns="25715" rIns="51430" bIns="25715">
              <a:spAutoFit/>
            </a:bodyPr>
            <a:lstStyle/>
            <a:p>
              <a:pPr fontAlgn="base">
                <a:spcBef>
                  <a:spcPct val="50000"/>
                </a:spcBef>
                <a:spcAft>
                  <a:spcPct val="0"/>
                </a:spcAft>
              </a:pPr>
              <a:r>
                <a:rPr lang="en-US" sz="1575">
                  <a:solidFill>
                    <a:srgbClr val="FF3300"/>
                  </a:solidFill>
                  <a:latin typeface=".VnArial Narrow" pitchFamily="34" charset="0"/>
                  <a:sym typeface="Webdings" pitchFamily="18" charset="2"/>
                </a:rPr>
                <a:t></a:t>
              </a:r>
            </a:p>
          </p:txBody>
        </p:sp>
        <p:sp>
          <p:nvSpPr>
            <p:cNvPr id="3083" name="Text Box 11"/>
            <p:cNvSpPr txBox="1">
              <a:spLocks noChangeArrowheads="1"/>
            </p:cNvSpPr>
            <p:nvPr/>
          </p:nvSpPr>
          <p:spPr bwMode="auto">
            <a:xfrm>
              <a:off x="3480" y="1878"/>
              <a:ext cx="35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430" tIns="25715" rIns="51430" bIns="25715">
              <a:spAutoFit/>
            </a:bodyPr>
            <a:lstStyle/>
            <a:p>
              <a:pPr fontAlgn="base">
                <a:spcBef>
                  <a:spcPct val="50000"/>
                </a:spcBef>
                <a:spcAft>
                  <a:spcPct val="0"/>
                </a:spcAft>
              </a:pPr>
              <a:r>
                <a:rPr lang="en-US" sz="1575">
                  <a:solidFill>
                    <a:srgbClr val="FF3300"/>
                  </a:solidFill>
                  <a:latin typeface=".VnArial Narrow" pitchFamily="34" charset="0"/>
                  <a:sym typeface="Webdings" pitchFamily="18" charset="2"/>
                </a:rPr>
                <a:t></a:t>
              </a:r>
            </a:p>
          </p:txBody>
        </p:sp>
        <p:sp>
          <p:nvSpPr>
            <p:cNvPr id="3084" name="Text Box 12"/>
            <p:cNvSpPr txBox="1">
              <a:spLocks noChangeArrowheads="1"/>
            </p:cNvSpPr>
            <p:nvPr/>
          </p:nvSpPr>
          <p:spPr bwMode="auto">
            <a:xfrm>
              <a:off x="2278" y="1872"/>
              <a:ext cx="355"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430" tIns="25715" rIns="51430" bIns="25715">
              <a:spAutoFit/>
            </a:bodyPr>
            <a:lstStyle/>
            <a:p>
              <a:pPr fontAlgn="base">
                <a:spcBef>
                  <a:spcPct val="50000"/>
                </a:spcBef>
                <a:spcAft>
                  <a:spcPct val="0"/>
                </a:spcAft>
              </a:pPr>
              <a:r>
                <a:rPr lang="en-US" sz="1575">
                  <a:solidFill>
                    <a:srgbClr val="FF3300"/>
                  </a:solidFill>
                  <a:latin typeface=".VnArial Narrow" pitchFamily="34" charset="0"/>
                  <a:sym typeface="Webdings" pitchFamily="18" charset="2"/>
                </a:rPr>
                <a:t></a:t>
              </a:r>
            </a:p>
          </p:txBody>
        </p:sp>
        <p:sp>
          <p:nvSpPr>
            <p:cNvPr id="3085" name="Text Box 13"/>
            <p:cNvSpPr txBox="1">
              <a:spLocks noChangeArrowheads="1"/>
            </p:cNvSpPr>
            <p:nvPr/>
          </p:nvSpPr>
          <p:spPr bwMode="auto">
            <a:xfrm>
              <a:off x="2387" y="1383"/>
              <a:ext cx="354" cy="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1430" tIns="25715" rIns="51430" bIns="25715">
              <a:spAutoFit/>
            </a:bodyPr>
            <a:lstStyle/>
            <a:p>
              <a:pPr fontAlgn="base">
                <a:spcBef>
                  <a:spcPct val="50000"/>
                </a:spcBef>
                <a:spcAft>
                  <a:spcPct val="0"/>
                </a:spcAft>
              </a:pPr>
              <a:r>
                <a:rPr lang="en-US" sz="1575">
                  <a:solidFill>
                    <a:srgbClr val="FF3300"/>
                  </a:solidFill>
                  <a:latin typeface=".VnArial Narrow" pitchFamily="34" charset="0"/>
                  <a:sym typeface="Webdings" pitchFamily="18" charset="2"/>
                </a:rPr>
                <a:t></a:t>
              </a:r>
            </a:p>
          </p:txBody>
        </p:sp>
      </p:grpSp>
      <p:sp>
        <p:nvSpPr>
          <p:cNvPr id="3086" name="WordArt 14" descr="Paper bag"/>
          <p:cNvSpPr>
            <a:spLocks noChangeArrowheads="1" noChangeShapeType="1" noTextEdit="1"/>
          </p:cNvSpPr>
          <p:nvPr/>
        </p:nvSpPr>
        <p:spPr bwMode="auto">
          <a:xfrm>
            <a:off x="3714750" y="3729037"/>
            <a:ext cx="1971675" cy="385763"/>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2025" kern="10" dirty="0" err="1">
                <a:ln w="9525">
                  <a:solidFill>
                    <a:srgbClr val="FF0000"/>
                  </a:solidFill>
                  <a:round/>
                  <a:headEnd/>
                  <a:tailEnd/>
                </a:ln>
                <a:blipFill dpi="0" rotWithShape="0">
                  <a:blip r:embed="rId3"/>
                  <a:srcRect/>
                  <a:tile tx="0" ty="0" sx="100000" sy="100000" flip="none" algn="tl"/>
                </a:blipFill>
                <a:effectLst>
                  <a:outerShdw dist="563972" dir="14049741" sx="125000" sy="125000" algn="tl" rotWithShape="0">
                    <a:srgbClr val="C7DFD3">
                      <a:alpha val="80000"/>
                    </a:srgbClr>
                  </a:outerShdw>
                </a:effectLst>
              </a:rPr>
              <a:t>Lớp</a:t>
            </a:r>
            <a:r>
              <a:rPr lang="en-US" sz="2025" kern="10" dirty="0">
                <a:ln w="9525">
                  <a:solidFill>
                    <a:srgbClr val="FF0000"/>
                  </a:solidFill>
                  <a:round/>
                  <a:headEnd/>
                  <a:tailEnd/>
                </a:ln>
                <a:blipFill dpi="0" rotWithShape="0">
                  <a:blip r:embed="rId3"/>
                  <a:srcRect/>
                  <a:tile tx="0" ty="0" sx="100000" sy="100000" flip="none" algn="tl"/>
                </a:blipFill>
                <a:effectLst>
                  <a:outerShdw dist="563972" dir="14049741" sx="125000" sy="125000" algn="tl" rotWithShape="0">
                    <a:srgbClr val="C7DFD3">
                      <a:alpha val="80000"/>
                    </a:srgbClr>
                  </a:outerShdw>
                </a:effectLst>
              </a:rPr>
              <a:t> 6</a:t>
            </a:r>
          </a:p>
        </p:txBody>
      </p:sp>
      <p:sp>
        <p:nvSpPr>
          <p:cNvPr id="3087" name="WordArt 15"/>
          <p:cNvSpPr>
            <a:spLocks noChangeArrowheads="1" noChangeShapeType="1" noTextEdit="1"/>
          </p:cNvSpPr>
          <p:nvPr/>
        </p:nvSpPr>
        <p:spPr bwMode="auto">
          <a:xfrm>
            <a:off x="3113784" y="4198740"/>
            <a:ext cx="2956619" cy="607219"/>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vi-VN" sz="2025" kern="10" dirty="0">
                <a:ln w="19050">
                  <a:solidFill>
                    <a:srgbClr val="FF9900"/>
                  </a:solidFill>
                  <a:round/>
                  <a:headEnd/>
                  <a:tailEnd/>
                </a:ln>
                <a:solidFill>
                  <a:srgbClr val="FF33CC"/>
                </a:solidFill>
                <a:effectLst>
                  <a:outerShdw dist="35921" dir="2700000" algn="ctr" rotWithShape="0">
                    <a:srgbClr val="990000"/>
                  </a:outerShdw>
                </a:effectLst>
              </a:rPr>
              <a:t>Người thực hiện</a:t>
            </a:r>
          </a:p>
          <a:p>
            <a:pPr algn="ctr" fontAlgn="base">
              <a:spcBef>
                <a:spcPct val="0"/>
              </a:spcBef>
              <a:spcAft>
                <a:spcPct val="0"/>
              </a:spcAft>
            </a:pPr>
            <a:r>
              <a:rPr lang="vi-VN" sz="2025" kern="10" dirty="0">
                <a:ln w="19050">
                  <a:solidFill>
                    <a:srgbClr val="FF9900"/>
                  </a:solidFill>
                  <a:round/>
                  <a:headEnd/>
                  <a:tailEnd/>
                </a:ln>
                <a:solidFill>
                  <a:srgbClr val="FF33CC"/>
                </a:solidFill>
                <a:effectLst>
                  <a:outerShdw dist="35921" dir="2700000" algn="ctr" rotWithShape="0">
                    <a:srgbClr val="990000"/>
                  </a:outerShdw>
                </a:effectLst>
              </a:rPr>
              <a:t>Vũ Văn Thạo</a:t>
            </a:r>
          </a:p>
          <a:p>
            <a:pPr algn="ctr" fontAlgn="base">
              <a:spcBef>
                <a:spcPct val="0"/>
              </a:spcBef>
              <a:spcAft>
                <a:spcPct val="0"/>
              </a:spcAft>
            </a:pPr>
            <a:endParaRPr lang="en-US" sz="2025" kern="10" dirty="0">
              <a:ln w="19050">
                <a:solidFill>
                  <a:srgbClr val="FF9900"/>
                </a:solidFill>
                <a:round/>
                <a:headEnd/>
                <a:tailEnd/>
              </a:ln>
              <a:solidFill>
                <a:srgbClr val="FF33CC"/>
              </a:solidFill>
              <a:effectLst>
                <a:outerShdw dist="35921" dir="2700000" algn="ctr" rotWithShape="0">
                  <a:srgbClr val="990000"/>
                </a:outerShdw>
              </a:effectLst>
            </a:endParaRPr>
          </a:p>
        </p:txBody>
      </p:sp>
    </p:spTree>
    <p:extLst>
      <p:ext uri="{BB962C8B-B14F-4D97-AF65-F5344CB8AC3E}">
        <p14:creationId xmlns:p14="http://schemas.microsoft.com/office/powerpoint/2010/main" val="16260747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5000" fill="hold" grpId="0" nodeType="withEffect">
                                  <p:stCondLst>
                                    <p:cond delay="0"/>
                                  </p:stCondLst>
                                  <p:childTnLst>
                                    <p:animClr clrSpc="rgb" dir="cw">
                                      <p:cBhvr>
                                        <p:cTn id="6" dur="1000" fill="hold"/>
                                        <p:tgtEl>
                                          <p:spTgt spid="3087"/>
                                        </p:tgtEl>
                                        <p:attrNameLst>
                                          <p:attrName>style.color</p:attrName>
                                        </p:attrNameLst>
                                      </p:cBhvr>
                                      <p:to>
                                        <a:schemeClr val="accent2"/>
                                      </p:to>
                                    </p:animClr>
                                  </p:childTnLst>
                                </p:cTn>
                              </p:par>
                              <p:par>
                                <p:cTn id="7" presetID="53" presetClass="entr" presetSubtype="0" repeatCount="indefinite" fill="hold" grpId="0" nodeType="withEffect">
                                  <p:stCondLst>
                                    <p:cond delay="0"/>
                                  </p:stCondLst>
                                  <p:childTnLst>
                                    <p:set>
                                      <p:cBhvr>
                                        <p:cTn id="8" dur="1" fill="hold">
                                          <p:stCondLst>
                                            <p:cond delay="0"/>
                                          </p:stCondLst>
                                        </p:cTn>
                                        <p:tgtEl>
                                          <p:spTgt spid="3086"/>
                                        </p:tgtEl>
                                        <p:attrNameLst>
                                          <p:attrName>style.visibility</p:attrName>
                                        </p:attrNameLst>
                                      </p:cBhvr>
                                      <p:to>
                                        <p:strVal val="visible"/>
                                      </p:to>
                                    </p:set>
                                    <p:anim calcmode="lin" valueType="num">
                                      <p:cBhvr>
                                        <p:cTn id="9" dur="3000" fill="hold"/>
                                        <p:tgtEl>
                                          <p:spTgt spid="3086"/>
                                        </p:tgtEl>
                                        <p:attrNameLst>
                                          <p:attrName>ppt_w</p:attrName>
                                        </p:attrNameLst>
                                      </p:cBhvr>
                                      <p:tavLst>
                                        <p:tav tm="0">
                                          <p:val>
                                            <p:fltVal val="0"/>
                                          </p:val>
                                        </p:tav>
                                        <p:tav tm="100000">
                                          <p:val>
                                            <p:strVal val="#ppt_w"/>
                                          </p:val>
                                        </p:tav>
                                      </p:tavLst>
                                    </p:anim>
                                    <p:anim calcmode="lin" valueType="num">
                                      <p:cBhvr>
                                        <p:cTn id="10" dur="3000" fill="hold"/>
                                        <p:tgtEl>
                                          <p:spTgt spid="3086"/>
                                        </p:tgtEl>
                                        <p:attrNameLst>
                                          <p:attrName>ppt_h</p:attrName>
                                        </p:attrNameLst>
                                      </p:cBhvr>
                                      <p:tavLst>
                                        <p:tav tm="0">
                                          <p:val>
                                            <p:fltVal val="0"/>
                                          </p:val>
                                        </p:tav>
                                        <p:tav tm="100000">
                                          <p:val>
                                            <p:strVal val="#ppt_h"/>
                                          </p:val>
                                        </p:tav>
                                      </p:tavLst>
                                    </p:anim>
                                    <p:animEffect transition="in" filter="fade">
                                      <p:cBhvr>
                                        <p:cTn id="11" dur="3000"/>
                                        <p:tgtEl>
                                          <p:spTgt spid="3086"/>
                                        </p:tgtEl>
                                      </p:cBhvr>
                                    </p:animEffect>
                                  </p:childTnLst>
                                </p:cTn>
                              </p:par>
                              <p:par>
                                <p:cTn id="12" presetID="17" presetClass="entr" presetSubtype="10" repeatCount="indefinite" fill="hold" nodeType="withEffect">
                                  <p:stCondLst>
                                    <p:cond delay="0"/>
                                  </p:stCondLst>
                                  <p:childTnLst>
                                    <p:set>
                                      <p:cBhvr>
                                        <p:cTn id="13" dur="1" fill="hold">
                                          <p:stCondLst>
                                            <p:cond delay="0"/>
                                          </p:stCondLst>
                                        </p:cTn>
                                        <p:tgtEl>
                                          <p:spTgt spid="3075"/>
                                        </p:tgtEl>
                                        <p:attrNameLst>
                                          <p:attrName>style.visibility</p:attrName>
                                        </p:attrNameLst>
                                      </p:cBhvr>
                                      <p:to>
                                        <p:strVal val="visible"/>
                                      </p:to>
                                    </p:set>
                                    <p:anim calcmode="lin" valueType="num">
                                      <p:cBhvr>
                                        <p:cTn id="14" dur="3000" fill="hold"/>
                                        <p:tgtEl>
                                          <p:spTgt spid="3075"/>
                                        </p:tgtEl>
                                        <p:attrNameLst>
                                          <p:attrName>ppt_w</p:attrName>
                                        </p:attrNameLst>
                                      </p:cBhvr>
                                      <p:tavLst>
                                        <p:tav tm="0">
                                          <p:val>
                                            <p:fltVal val="0"/>
                                          </p:val>
                                        </p:tav>
                                        <p:tav tm="100000">
                                          <p:val>
                                            <p:strVal val="#ppt_w"/>
                                          </p:val>
                                        </p:tav>
                                      </p:tavLst>
                                    </p:anim>
                                    <p:anim calcmode="lin" valueType="num">
                                      <p:cBhvr>
                                        <p:cTn id="15" dur="3000" fill="hold"/>
                                        <p:tgtEl>
                                          <p:spTgt spid="307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6" grpId="0" animBg="1"/>
      <p:bldP spid="3087"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C48A157E-2405-4E4B-AB5E-F80562BA142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0" y="857250"/>
            <a:ext cx="9144000" cy="5143500"/>
          </a:xfrm>
          <a:prstGeom prst="rect">
            <a:avLst/>
          </a:prstGeom>
        </p:spPr>
      </p:pic>
      <p:sp>
        <p:nvSpPr>
          <p:cNvPr id="14" name="Star: 6 Points 13">
            <a:extLst>
              <a:ext uri="{FF2B5EF4-FFF2-40B4-BE49-F238E27FC236}">
                <a16:creationId xmlns:a16="http://schemas.microsoft.com/office/drawing/2014/main" xmlns="" id="{1E8A336D-1E69-4822-BCD0-8A0E782DAD05}"/>
              </a:ext>
            </a:extLst>
          </p:cNvPr>
          <p:cNvSpPr/>
          <p:nvPr/>
        </p:nvSpPr>
        <p:spPr>
          <a:xfrm>
            <a:off x="2627784" y="1052736"/>
            <a:ext cx="3600400" cy="720080"/>
          </a:xfrm>
          <a:prstGeom prst="star6">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000000"/>
                </a:solidFill>
                <a:latin typeface="Times New Roman" panose="02020603050405020304" pitchFamily="18" charset="0"/>
                <a:cs typeface="Times New Roman" panose="02020603050405020304" pitchFamily="18" charset="0"/>
              </a:rPr>
              <a:t>Đọc</a:t>
            </a:r>
            <a:r>
              <a:rPr lang="en-US" sz="2400" b="1" dirty="0">
                <a:solidFill>
                  <a:srgbClr val="000000"/>
                </a:solidFill>
                <a:latin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cs typeface="Times New Roman" panose="02020603050405020304" pitchFamily="18" charset="0"/>
              </a:rPr>
              <a:t>thông</a:t>
            </a:r>
            <a:r>
              <a:rPr lang="en-US" sz="2400" b="1" dirty="0">
                <a:solidFill>
                  <a:srgbClr val="000000"/>
                </a:solidFill>
                <a:latin typeface="Times New Roman" panose="02020603050405020304" pitchFamily="18" charset="0"/>
                <a:cs typeface="Times New Roman" panose="02020603050405020304" pitchFamily="18" charset="0"/>
              </a:rPr>
              <a:t> tin</a:t>
            </a:r>
          </a:p>
        </p:txBody>
      </p:sp>
      <p:sp>
        <p:nvSpPr>
          <p:cNvPr id="16" name="TextBox 15">
            <a:extLst>
              <a:ext uri="{FF2B5EF4-FFF2-40B4-BE49-F238E27FC236}">
                <a16:creationId xmlns:a16="http://schemas.microsoft.com/office/drawing/2014/main" xmlns="" id="{392C6DA7-F1AF-4B05-BB8F-910A39091D9C}"/>
              </a:ext>
            </a:extLst>
          </p:cNvPr>
          <p:cNvSpPr txBox="1"/>
          <p:nvPr/>
        </p:nvSpPr>
        <p:spPr>
          <a:xfrm>
            <a:off x="304800" y="1696653"/>
            <a:ext cx="8458200" cy="2985369"/>
          </a:xfrm>
          <a:prstGeom prst="rect">
            <a:avLst/>
          </a:prstGeom>
          <a:noFill/>
        </p:spPr>
        <p:txBody>
          <a:bodyPr wrap="square">
            <a:spAutoFit/>
          </a:bodyPr>
          <a:lstStyle/>
          <a:p>
            <a:pPr algn="just">
              <a:lnSpc>
                <a:spcPct val="127000"/>
              </a:lnSpc>
            </a:pPr>
            <a:r>
              <a:rPr lang="en-US" sz="2800" b="1" dirty="0" err="1" smtClean="0">
                <a:latin typeface="Arial" panose="020B0604020202020204" pitchFamily="34" charset="0"/>
                <a:ea typeface="Times New Roman" panose="02020603050405020304" pitchFamily="18" charset="0"/>
                <a:cs typeface="Arial" panose="020B0604020202020204" pitchFamily="34" charset="0"/>
              </a:rPr>
              <a:t>Trong</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xã</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hội</a:t>
            </a:r>
            <a:r>
              <a:rPr lang="en-US" sz="2800" b="1" dirty="0" smtClean="0">
                <a:latin typeface="Arial" panose="020B0604020202020204" pitchFamily="34" charset="0"/>
                <a:ea typeface="Times New Roman" panose="02020603050405020304" pitchFamily="18" charset="0"/>
                <a:cs typeface="Arial" panose="020B0604020202020204" pitchFamily="34" charset="0"/>
              </a:rPr>
              <a:t> Cham- pa,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vua</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thường</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được</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đồng</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nhất</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với</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một</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vị</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thần</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có</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quyền</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lực</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tối</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cao</a:t>
            </a:r>
            <a:r>
              <a:rPr lang="vi-VN" sz="2800" b="1" dirty="0" smtClean="0">
                <a:latin typeface="Arial" panose="020B0604020202020204" pitchFamily="34" charset="0"/>
                <a:ea typeface="Times New Roman" panose="02020603050405020304" pitchFamily="18" charset="0"/>
                <a:cs typeface="Arial" panose="020B0604020202020204" pitchFamily="34" charset="0"/>
              </a:rPr>
              <a:t>.</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Dưới</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vua</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là</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tể</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tướng</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và</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hai</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quan</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đại</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thần</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một</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văn</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một</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võ</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Dưới</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đại</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thần</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là</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các</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quan</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đứng</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đầu</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ba</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cấp</a:t>
            </a:r>
            <a:r>
              <a:rPr lang="en-US" sz="2800" b="1" dirty="0" smtClean="0">
                <a:latin typeface="Arial" panose="020B0604020202020204" pitchFamily="34" charset="0"/>
                <a:ea typeface="Times New Roman" panose="02020603050405020304" pitchFamily="18" charset="0"/>
                <a:cs typeface="Arial" panose="020B0604020202020204" pitchFamily="34" charset="0"/>
              </a:rPr>
              <a:t>: </a:t>
            </a:r>
            <a:r>
              <a:rPr lang="en-US" sz="2800" b="1" dirty="0" err="1" smtClean="0">
                <a:latin typeface="Arial" panose="020B0604020202020204" pitchFamily="34" charset="0"/>
                <a:ea typeface="Times New Roman" panose="02020603050405020304" pitchFamily="18" charset="0"/>
                <a:cs typeface="Arial" panose="020B0604020202020204" pitchFamily="34" charset="0"/>
              </a:rPr>
              <a:t>châu-huyện-làng</a:t>
            </a:r>
            <a:r>
              <a:rPr lang="en-US" sz="2800" b="1" dirty="0" smtClean="0">
                <a:latin typeface="Arial" panose="020B0604020202020204" pitchFamily="34" charset="0"/>
                <a:ea typeface="Times New Roman" panose="02020603050405020304" pitchFamily="18" charset="0"/>
                <a:cs typeface="Arial" panose="020B0604020202020204" pitchFamily="34" charset="0"/>
              </a:rPr>
              <a:t>.</a:t>
            </a:r>
            <a:endParaRPr lang="en-US" sz="2800" b="1" dirty="0">
              <a:latin typeface="Arial" panose="020B0604020202020204" pitchFamily="34" charset="0"/>
              <a:ea typeface="Times New Roman" panose="02020603050405020304" pitchFamily="18" charset="0"/>
              <a:cs typeface="Arial" panose="020B0604020202020204" pitchFamily="34" charset="0"/>
            </a:endParaRPr>
          </a:p>
          <a:p>
            <a:pPr algn="just">
              <a:lnSpc>
                <a:spcPct val="144000"/>
              </a:lnSpc>
              <a:spcAft>
                <a:spcPts val="500"/>
              </a:spcAft>
            </a:pPr>
            <a:endParaRPr lang="en-US" sz="800" b="1" dirty="0">
              <a:latin typeface="Times New Roman" panose="02020603050405020304" pitchFamily="18" charset="0"/>
              <a:ea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8350955" y="39567"/>
            <a:ext cx="768163" cy="676715"/>
          </a:xfrm>
          <a:prstGeom prst="rect">
            <a:avLst/>
          </a:prstGeom>
        </p:spPr>
      </p:pic>
    </p:spTree>
    <p:extLst>
      <p:ext uri="{BB962C8B-B14F-4D97-AF65-F5344CB8AC3E}">
        <p14:creationId xmlns:p14="http://schemas.microsoft.com/office/powerpoint/2010/main" val="290535484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E8D1EA08-981E-4673-93F8-8F89FBCA9A50}"/>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25968" y="143069"/>
            <a:ext cx="9148043" cy="6705600"/>
          </a:xfrm>
        </p:spPr>
      </p:pic>
      <p:pic>
        <p:nvPicPr>
          <p:cNvPr id="4" name="Picture 3" descr="D:\NĂM HỌC 2021-2022\GIÁO ÁN DỰ ÁN\cau-hoi-2-trang-92-lich-su-lop-6-canh-dieu.png"/>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752601"/>
            <a:ext cx="5181600" cy="3886200"/>
          </a:xfrm>
          <a:prstGeom prst="rect">
            <a:avLst/>
          </a:prstGeom>
          <a:noFill/>
          <a:ln>
            <a:noFill/>
          </a:ln>
        </p:spPr>
      </p:pic>
      <p:pic>
        <p:nvPicPr>
          <p:cNvPr id="6" name="Picture 5"/>
          <p:cNvPicPr>
            <a:picLocks noChangeAspect="1"/>
          </p:cNvPicPr>
          <p:nvPr/>
        </p:nvPicPr>
        <p:blipFill>
          <a:blip r:embed="rId5"/>
          <a:stretch>
            <a:fillRect/>
          </a:stretch>
        </p:blipFill>
        <p:spPr>
          <a:xfrm>
            <a:off x="8261564" y="153955"/>
            <a:ext cx="762066" cy="676715"/>
          </a:xfrm>
          <a:prstGeom prst="rect">
            <a:avLst/>
          </a:prstGeom>
        </p:spPr>
      </p:pic>
    </p:spTree>
    <p:extLst>
      <p:ext uri="{BB962C8B-B14F-4D97-AF65-F5344CB8AC3E}">
        <p14:creationId xmlns:p14="http://schemas.microsoft.com/office/powerpoint/2010/main" val="3450639659"/>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AAD19D38-C1AC-4441-902E-CABA5EF56CD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 y="0"/>
            <a:ext cx="9433047" cy="6813376"/>
          </a:xfrm>
          <a:prstGeom prst="rect">
            <a:avLst/>
          </a:prstGeom>
        </p:spPr>
      </p:pic>
      <p:sp>
        <p:nvSpPr>
          <p:cNvPr id="3" name="TextBox 2"/>
          <p:cNvSpPr txBox="1"/>
          <p:nvPr/>
        </p:nvSpPr>
        <p:spPr>
          <a:xfrm>
            <a:off x="914400" y="1371600"/>
            <a:ext cx="3886200" cy="954107"/>
          </a:xfrm>
          <a:prstGeom prst="rect">
            <a:avLst/>
          </a:prstGeom>
          <a:noFill/>
        </p:spPr>
        <p:txBody>
          <a:bodyPr wrap="square" rtlCol="0">
            <a:spAutoFit/>
          </a:bodyPr>
          <a:lstStyle/>
          <a:p>
            <a:pPr algn="just"/>
            <a:r>
              <a:rPr lang="en-US" sz="2800" b="1" dirty="0" smtClean="0">
                <a:solidFill>
                  <a:srgbClr val="00B0F0"/>
                </a:solidFill>
                <a:latin typeface="Arial" panose="020B0604020202020204" pitchFamily="34" charset="0"/>
                <a:cs typeface="Arial" panose="020B0604020202020204" pitchFamily="34" charset="0"/>
              </a:rPr>
              <a:t>2. </a:t>
            </a:r>
            <a:r>
              <a:rPr lang="nl-NL" sz="2800" b="1" dirty="0">
                <a:solidFill>
                  <a:srgbClr val="00B0F0"/>
                </a:solidFill>
                <a:latin typeface="Arial" panose="020B0604020202020204" pitchFamily="34" charset="0"/>
                <a:cs typeface="Arial" panose="020B0604020202020204" pitchFamily="34" charset="0"/>
              </a:rPr>
              <a:t>Hoạt động kinh tế và tổ chức xã hội</a:t>
            </a:r>
            <a:endParaRPr lang="en-US" sz="2800" dirty="0">
              <a:solidFill>
                <a:srgbClr val="00B0F0"/>
              </a:solidFill>
              <a:latin typeface="Arial" panose="020B0604020202020204" pitchFamily="34" charset="0"/>
              <a:cs typeface="Arial" panose="020B0604020202020204" pitchFamily="34" charset="0"/>
            </a:endParaRPr>
          </a:p>
        </p:txBody>
      </p:sp>
      <p:sp>
        <p:nvSpPr>
          <p:cNvPr id="2" name="TextBox 1"/>
          <p:cNvSpPr txBox="1"/>
          <p:nvPr/>
        </p:nvSpPr>
        <p:spPr>
          <a:xfrm>
            <a:off x="4724400" y="685800"/>
            <a:ext cx="3733800" cy="1754326"/>
          </a:xfrm>
          <a:prstGeom prst="rect">
            <a:avLst/>
          </a:prstGeom>
          <a:noFill/>
        </p:spPr>
        <p:txBody>
          <a:bodyPr wrap="square" rtlCol="0">
            <a:spAutoFit/>
          </a:bodyPr>
          <a:lstStyle/>
          <a:p>
            <a:pPr algn="just"/>
            <a:r>
              <a:rPr lang="nl-NL" b="1" dirty="0">
                <a:solidFill>
                  <a:srgbClr val="00B0F0"/>
                </a:solidFill>
                <a:latin typeface="Arial" panose="020B0604020202020204" pitchFamily="34" charset="0"/>
                <a:cs typeface="Arial" panose="020B0604020202020204" pitchFamily="34" charset="0"/>
              </a:rPr>
              <a:t>a. Hoạt động kinh </a:t>
            </a:r>
            <a:r>
              <a:rPr lang="nl-NL" b="1" dirty="0" smtClean="0">
                <a:solidFill>
                  <a:srgbClr val="00B0F0"/>
                </a:solidFill>
                <a:latin typeface="Arial" panose="020B0604020202020204" pitchFamily="34" charset="0"/>
                <a:cs typeface="Arial" panose="020B0604020202020204" pitchFamily="34" charset="0"/>
              </a:rPr>
              <a:t>tế.</a:t>
            </a:r>
            <a:endParaRPr lang="en-US" dirty="0">
              <a:solidFill>
                <a:srgbClr val="00B0F0"/>
              </a:solidFill>
              <a:latin typeface="Arial" panose="020B0604020202020204" pitchFamily="34" charset="0"/>
              <a:cs typeface="Arial" panose="020B0604020202020204" pitchFamily="34" charset="0"/>
            </a:endParaRPr>
          </a:p>
          <a:p>
            <a:pPr algn="just"/>
            <a:r>
              <a:rPr lang="nl-NL" dirty="0">
                <a:solidFill>
                  <a:srgbClr val="00B0F0"/>
                </a:solidFill>
                <a:latin typeface="Arial" panose="020B0604020202020204" pitchFamily="34" charset="0"/>
                <a:cs typeface="Arial" panose="020B0604020202020204" pitchFamily="34" charset="0"/>
              </a:rPr>
              <a:t>- Hoạt động kinh tế chính: Trồng lúa nước, chăn nuôi gia súc, gia cầm, sản xuất hàng thủ công, khai thác các nguồn lợi rùng và biển; buôn bán bằng đường biển.</a:t>
            </a:r>
            <a:endParaRPr lang="en-US" dirty="0">
              <a:solidFill>
                <a:srgbClr val="00B0F0"/>
              </a:solidFill>
              <a:latin typeface="Arial" panose="020B0604020202020204" pitchFamily="34" charset="0"/>
              <a:cs typeface="Arial" panose="020B0604020202020204" pitchFamily="34" charset="0"/>
            </a:endParaRPr>
          </a:p>
        </p:txBody>
      </p:sp>
      <p:sp>
        <p:nvSpPr>
          <p:cNvPr id="4" name="TextBox 3"/>
          <p:cNvSpPr txBox="1"/>
          <p:nvPr/>
        </p:nvSpPr>
        <p:spPr>
          <a:xfrm>
            <a:off x="4724400" y="2438400"/>
            <a:ext cx="3810000" cy="2031325"/>
          </a:xfrm>
          <a:prstGeom prst="rect">
            <a:avLst/>
          </a:prstGeom>
          <a:noFill/>
        </p:spPr>
        <p:txBody>
          <a:bodyPr wrap="square" rtlCol="0">
            <a:spAutoFit/>
          </a:bodyPr>
          <a:lstStyle/>
          <a:p>
            <a:pPr algn="just"/>
            <a:r>
              <a:rPr lang="en-US" b="1" dirty="0">
                <a:solidFill>
                  <a:srgbClr val="00B0F0"/>
                </a:solidFill>
                <a:latin typeface="Arial" panose="020B0604020202020204" pitchFamily="34" charset="0"/>
                <a:cs typeface="Arial" panose="020B0604020202020204" pitchFamily="34" charset="0"/>
              </a:rPr>
              <a:t>b. </a:t>
            </a:r>
            <a:r>
              <a:rPr lang="en-US" b="1" dirty="0" err="1">
                <a:solidFill>
                  <a:srgbClr val="00B0F0"/>
                </a:solidFill>
                <a:latin typeface="Arial" panose="020B0604020202020204" pitchFamily="34" charset="0"/>
                <a:cs typeface="Arial" panose="020B0604020202020204" pitchFamily="34" charset="0"/>
              </a:rPr>
              <a:t>Tổ</a:t>
            </a:r>
            <a:r>
              <a:rPr lang="en-US" b="1" dirty="0">
                <a:solidFill>
                  <a:srgbClr val="00B0F0"/>
                </a:solidFill>
                <a:latin typeface="Arial" panose="020B0604020202020204" pitchFamily="34" charset="0"/>
                <a:cs typeface="Arial" panose="020B0604020202020204" pitchFamily="34" charset="0"/>
              </a:rPr>
              <a:t> </a:t>
            </a:r>
            <a:r>
              <a:rPr lang="en-US" b="1" dirty="0" err="1">
                <a:solidFill>
                  <a:srgbClr val="00B0F0"/>
                </a:solidFill>
                <a:latin typeface="Arial" panose="020B0604020202020204" pitchFamily="34" charset="0"/>
                <a:cs typeface="Arial" panose="020B0604020202020204" pitchFamily="34" charset="0"/>
              </a:rPr>
              <a:t>chức</a:t>
            </a:r>
            <a:r>
              <a:rPr lang="en-US" b="1" dirty="0">
                <a:solidFill>
                  <a:srgbClr val="00B0F0"/>
                </a:solidFill>
                <a:latin typeface="Arial" panose="020B0604020202020204" pitchFamily="34" charset="0"/>
                <a:cs typeface="Arial" panose="020B0604020202020204" pitchFamily="34" charset="0"/>
              </a:rPr>
              <a:t> </a:t>
            </a:r>
            <a:r>
              <a:rPr lang="en-US" b="1" dirty="0" err="1">
                <a:solidFill>
                  <a:srgbClr val="00B0F0"/>
                </a:solidFill>
                <a:latin typeface="Arial" panose="020B0604020202020204" pitchFamily="34" charset="0"/>
                <a:cs typeface="Arial" panose="020B0604020202020204" pitchFamily="34" charset="0"/>
              </a:rPr>
              <a:t>xã</a:t>
            </a:r>
            <a:r>
              <a:rPr lang="en-US" b="1" dirty="0">
                <a:solidFill>
                  <a:srgbClr val="00B0F0"/>
                </a:solidFill>
                <a:latin typeface="Arial" panose="020B0604020202020204" pitchFamily="34" charset="0"/>
                <a:cs typeface="Arial" panose="020B0604020202020204" pitchFamily="34" charset="0"/>
              </a:rPr>
              <a:t> </a:t>
            </a:r>
            <a:r>
              <a:rPr lang="en-US" b="1" dirty="0" err="1">
                <a:solidFill>
                  <a:srgbClr val="00B0F0"/>
                </a:solidFill>
                <a:latin typeface="Arial" panose="020B0604020202020204" pitchFamily="34" charset="0"/>
                <a:cs typeface="Arial" panose="020B0604020202020204" pitchFamily="34" charset="0"/>
              </a:rPr>
              <a:t>hội</a:t>
            </a:r>
            <a:r>
              <a:rPr lang="vi-VN" b="1" dirty="0">
                <a:solidFill>
                  <a:srgbClr val="00B0F0"/>
                </a:solidFill>
                <a:latin typeface="Arial" panose="020B0604020202020204" pitchFamily="34" charset="0"/>
                <a:cs typeface="Arial" panose="020B0604020202020204" pitchFamily="34" charset="0"/>
              </a:rPr>
              <a:t>.</a:t>
            </a:r>
            <a:endParaRPr lang="en-US" dirty="0">
              <a:solidFill>
                <a:srgbClr val="00B0F0"/>
              </a:solidFill>
              <a:latin typeface="Arial" panose="020B0604020202020204" pitchFamily="34" charset="0"/>
              <a:cs typeface="Arial" panose="020B0604020202020204" pitchFamily="34" charset="0"/>
            </a:endParaRPr>
          </a:p>
          <a:p>
            <a:pPr algn="just"/>
            <a:r>
              <a:rPr lang="en-US" dirty="0" smtClean="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Vua</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được</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đồng</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nhất</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với</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vị</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thần</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có</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quyền</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lực</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tối</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cao</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Dưới</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vua</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là</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tể</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tướng</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và</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hai</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quan</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đại</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thần</a:t>
            </a:r>
            <a:r>
              <a:rPr lang="en-US" dirty="0">
                <a:solidFill>
                  <a:srgbClr val="00B0F0"/>
                </a:solidFill>
                <a:latin typeface="Arial" panose="020B0604020202020204" pitchFamily="34" charset="0"/>
                <a:cs typeface="Arial" panose="020B0604020202020204" pitchFamily="34" charset="0"/>
              </a:rPr>
              <a:t>.</a:t>
            </a:r>
          </a:p>
          <a:p>
            <a:pPr algn="just"/>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Đơn</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vị</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hành</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chính</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cấp</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địa</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phương</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có</a:t>
            </a:r>
            <a:r>
              <a:rPr lang="en-US" dirty="0">
                <a:solidFill>
                  <a:srgbClr val="00B0F0"/>
                </a:solidFill>
                <a:latin typeface="Arial" panose="020B0604020202020204" pitchFamily="34" charset="0"/>
                <a:cs typeface="Arial" panose="020B0604020202020204" pitchFamily="34" charset="0"/>
              </a:rPr>
              <a:t>: </a:t>
            </a:r>
            <a:r>
              <a:rPr lang="en-US" dirty="0" err="1" smtClean="0">
                <a:solidFill>
                  <a:srgbClr val="00B0F0"/>
                </a:solidFill>
                <a:latin typeface="Arial" panose="020B0604020202020204" pitchFamily="34" charset="0"/>
                <a:cs typeface="Arial" panose="020B0604020202020204" pitchFamily="34" charset="0"/>
              </a:rPr>
              <a:t>Châu</a:t>
            </a:r>
            <a:r>
              <a:rPr lang="en-US" dirty="0" smtClean="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huyện</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làng</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Đứng</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đầu</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có</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các</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chức</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quan</a:t>
            </a:r>
            <a:r>
              <a:rPr lang="en-US" dirty="0" smtClean="0">
                <a:solidFill>
                  <a:srgbClr val="00B0F0"/>
                </a:solidFill>
                <a:latin typeface="Arial" panose="020B0604020202020204" pitchFamily="34" charset="0"/>
                <a:cs typeface="Arial" panose="020B0604020202020204" pitchFamily="34" charset="0"/>
              </a:rPr>
              <a:t>.</a:t>
            </a:r>
            <a:endParaRPr lang="en-US"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14994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circle(in)">
                                      <p:cBhvr>
                                        <p:cTn id="10" dur="2000"/>
                                        <p:tgtEl>
                                          <p:spTgt spid="4">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circle(in)">
                                      <p:cBhvr>
                                        <p:cTn id="13" dur="2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029200"/>
          </a:xfrm>
          <a:prstGeom prst="rect">
            <a:avLst/>
          </a:prstGeom>
        </p:spPr>
      </p:pic>
      <p:sp>
        <p:nvSpPr>
          <p:cNvPr id="3" name="TextBox 2"/>
          <p:cNvSpPr txBox="1"/>
          <p:nvPr/>
        </p:nvSpPr>
        <p:spPr>
          <a:xfrm>
            <a:off x="228600" y="4953000"/>
            <a:ext cx="8915400" cy="707886"/>
          </a:xfrm>
          <a:prstGeom prst="rect">
            <a:avLst/>
          </a:prstGeom>
          <a:noFill/>
        </p:spPr>
        <p:txBody>
          <a:bodyPr wrap="square" rtlCol="0">
            <a:spAutoFit/>
          </a:bodyPr>
          <a:lstStyle/>
          <a:p>
            <a:pPr algn="ctr"/>
            <a:r>
              <a:rPr lang="nl-NL" sz="2000" b="1" dirty="0" smtClean="0">
                <a:solidFill>
                  <a:srgbClr val="0070C0"/>
                </a:solidFill>
                <a:latin typeface="Arial" panose="020B0604020202020204" pitchFamily="34" charset="0"/>
                <a:cs typeface="Arial" panose="020B0604020202020204" pitchFamily="34" charset="0"/>
              </a:rPr>
              <a:t>? </a:t>
            </a:r>
            <a:r>
              <a:rPr lang="nl-NL" sz="2000" b="1" dirty="0">
                <a:solidFill>
                  <a:srgbClr val="0070C0"/>
                </a:solidFill>
                <a:latin typeface="Arial" panose="020B0604020202020204" pitchFamily="34" charset="0"/>
                <a:cs typeface="Arial" panose="020B0604020202020204" pitchFamily="34" charset="0"/>
              </a:rPr>
              <a:t>Trong xã hội gồm có mấy tầng lớp? Kể tên các tầng lớp đó?</a:t>
            </a:r>
            <a:endParaRPr lang="en-US" sz="2000" b="1" dirty="0">
              <a:solidFill>
                <a:srgbClr val="0070C0"/>
              </a:solidFill>
              <a:latin typeface="Arial" panose="020B0604020202020204" pitchFamily="34" charset="0"/>
              <a:cs typeface="Arial" panose="020B0604020202020204" pitchFamily="34" charset="0"/>
            </a:endParaRPr>
          </a:p>
          <a:p>
            <a:pPr algn="ctr"/>
            <a:endParaRPr lang="en-US" sz="2000" b="1" dirty="0" smtClean="0">
              <a:solidFill>
                <a:srgbClr val="0070C0"/>
              </a:solidFill>
              <a:latin typeface="Arial" panose="020B0604020202020204" pitchFamily="34" charset="0"/>
              <a:ea typeface="微软雅黑" panose="020B0503020204020204" pitchFamily="34" charset="-122"/>
              <a:cs typeface="Arial" panose="020B0604020202020204" pitchFamily="34" charset="0"/>
            </a:endParaRPr>
          </a:p>
        </p:txBody>
      </p:sp>
      <p:pic>
        <p:nvPicPr>
          <p:cNvPr id="4" name="Picture 3"/>
          <p:cNvPicPr>
            <a:picLocks noChangeAspect="1"/>
          </p:cNvPicPr>
          <p:nvPr/>
        </p:nvPicPr>
        <p:blipFill>
          <a:blip r:embed="rId3"/>
          <a:stretch>
            <a:fillRect/>
          </a:stretch>
        </p:blipFill>
        <p:spPr>
          <a:xfrm>
            <a:off x="8375837" y="76200"/>
            <a:ext cx="768163" cy="676715"/>
          </a:xfrm>
          <a:prstGeom prst="rect">
            <a:avLst/>
          </a:prstGeom>
        </p:spPr>
      </p:pic>
    </p:spTree>
    <p:extLst>
      <p:ext uri="{BB962C8B-B14F-4D97-AF65-F5344CB8AC3E}">
        <p14:creationId xmlns:p14="http://schemas.microsoft.com/office/powerpoint/2010/main" val="12462590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AAD19D38-C1AC-4441-902E-CABA5EF56CD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 y="0"/>
            <a:ext cx="9433047" cy="6813376"/>
          </a:xfrm>
          <a:prstGeom prst="rect">
            <a:avLst/>
          </a:prstGeom>
        </p:spPr>
      </p:pic>
      <p:sp>
        <p:nvSpPr>
          <p:cNvPr id="3" name="TextBox 2"/>
          <p:cNvSpPr txBox="1"/>
          <p:nvPr/>
        </p:nvSpPr>
        <p:spPr>
          <a:xfrm>
            <a:off x="914400" y="1371600"/>
            <a:ext cx="3886200" cy="954107"/>
          </a:xfrm>
          <a:prstGeom prst="rect">
            <a:avLst/>
          </a:prstGeom>
          <a:noFill/>
        </p:spPr>
        <p:txBody>
          <a:bodyPr wrap="square" rtlCol="0">
            <a:spAutoFit/>
          </a:bodyPr>
          <a:lstStyle/>
          <a:p>
            <a:pPr algn="just"/>
            <a:r>
              <a:rPr lang="en-US" sz="2800" b="1" dirty="0" smtClean="0">
                <a:solidFill>
                  <a:srgbClr val="00B0F0"/>
                </a:solidFill>
                <a:latin typeface="Arial" panose="020B0604020202020204" pitchFamily="34" charset="0"/>
                <a:cs typeface="Arial" panose="020B0604020202020204" pitchFamily="34" charset="0"/>
              </a:rPr>
              <a:t>2. </a:t>
            </a:r>
            <a:r>
              <a:rPr lang="nl-NL" sz="2800" b="1" dirty="0">
                <a:solidFill>
                  <a:srgbClr val="00B0F0"/>
                </a:solidFill>
                <a:latin typeface="Arial" panose="020B0604020202020204" pitchFamily="34" charset="0"/>
                <a:cs typeface="Arial" panose="020B0604020202020204" pitchFamily="34" charset="0"/>
              </a:rPr>
              <a:t>Hoạt động kinh tế và tổ chức xã hội</a:t>
            </a:r>
            <a:endParaRPr lang="en-US" sz="2800" dirty="0">
              <a:solidFill>
                <a:srgbClr val="00B0F0"/>
              </a:solidFill>
              <a:latin typeface="Arial" panose="020B0604020202020204" pitchFamily="34" charset="0"/>
              <a:cs typeface="Arial" panose="020B0604020202020204" pitchFamily="34" charset="0"/>
            </a:endParaRPr>
          </a:p>
        </p:txBody>
      </p:sp>
      <p:sp>
        <p:nvSpPr>
          <p:cNvPr id="2" name="TextBox 1"/>
          <p:cNvSpPr txBox="1"/>
          <p:nvPr/>
        </p:nvSpPr>
        <p:spPr>
          <a:xfrm>
            <a:off x="4724400" y="685800"/>
            <a:ext cx="3886200" cy="1754326"/>
          </a:xfrm>
          <a:prstGeom prst="rect">
            <a:avLst/>
          </a:prstGeom>
          <a:noFill/>
        </p:spPr>
        <p:txBody>
          <a:bodyPr wrap="square" rtlCol="0">
            <a:spAutoFit/>
          </a:bodyPr>
          <a:lstStyle/>
          <a:p>
            <a:pPr algn="just"/>
            <a:r>
              <a:rPr lang="nl-NL" b="1" dirty="0">
                <a:solidFill>
                  <a:srgbClr val="00B0F0"/>
                </a:solidFill>
                <a:latin typeface="Arial" panose="020B0604020202020204" pitchFamily="34" charset="0"/>
                <a:cs typeface="Arial" panose="020B0604020202020204" pitchFamily="34" charset="0"/>
              </a:rPr>
              <a:t>a. Hoạt động kinh </a:t>
            </a:r>
            <a:r>
              <a:rPr lang="nl-NL" b="1" dirty="0" smtClean="0">
                <a:solidFill>
                  <a:srgbClr val="00B0F0"/>
                </a:solidFill>
                <a:latin typeface="Arial" panose="020B0604020202020204" pitchFamily="34" charset="0"/>
                <a:cs typeface="Arial" panose="020B0604020202020204" pitchFamily="34" charset="0"/>
              </a:rPr>
              <a:t>tế.</a:t>
            </a:r>
            <a:endParaRPr lang="en-US" dirty="0">
              <a:solidFill>
                <a:srgbClr val="00B0F0"/>
              </a:solidFill>
              <a:latin typeface="Arial" panose="020B0604020202020204" pitchFamily="34" charset="0"/>
              <a:cs typeface="Arial" panose="020B0604020202020204" pitchFamily="34" charset="0"/>
            </a:endParaRPr>
          </a:p>
          <a:p>
            <a:pPr algn="just"/>
            <a:r>
              <a:rPr lang="nl-NL" dirty="0">
                <a:solidFill>
                  <a:srgbClr val="00B0F0"/>
                </a:solidFill>
                <a:latin typeface="Arial" panose="020B0604020202020204" pitchFamily="34" charset="0"/>
                <a:cs typeface="Arial" panose="020B0604020202020204" pitchFamily="34" charset="0"/>
              </a:rPr>
              <a:t>- Hoạt động kinh tế chính: Trồng lúa nước, chăn nuôi gia súc, gia cầm, sản xuất hàng thủ công, khai thác các nguồn lợi rùng và biển; buôn bán bằng đường biển.</a:t>
            </a:r>
            <a:endParaRPr lang="en-US" dirty="0">
              <a:solidFill>
                <a:srgbClr val="00B0F0"/>
              </a:solidFill>
              <a:latin typeface="Arial" panose="020B0604020202020204" pitchFamily="34" charset="0"/>
              <a:cs typeface="Arial" panose="020B0604020202020204" pitchFamily="34" charset="0"/>
            </a:endParaRPr>
          </a:p>
        </p:txBody>
      </p:sp>
      <p:sp>
        <p:nvSpPr>
          <p:cNvPr id="4" name="TextBox 3"/>
          <p:cNvSpPr txBox="1"/>
          <p:nvPr/>
        </p:nvSpPr>
        <p:spPr>
          <a:xfrm>
            <a:off x="4724400" y="2438400"/>
            <a:ext cx="3886200" cy="2031325"/>
          </a:xfrm>
          <a:prstGeom prst="rect">
            <a:avLst/>
          </a:prstGeom>
          <a:noFill/>
        </p:spPr>
        <p:txBody>
          <a:bodyPr wrap="square" rtlCol="0">
            <a:spAutoFit/>
          </a:bodyPr>
          <a:lstStyle/>
          <a:p>
            <a:pPr algn="just"/>
            <a:r>
              <a:rPr lang="en-US" b="1" dirty="0">
                <a:solidFill>
                  <a:srgbClr val="00B0F0"/>
                </a:solidFill>
                <a:latin typeface="Arial" panose="020B0604020202020204" pitchFamily="34" charset="0"/>
                <a:cs typeface="Arial" panose="020B0604020202020204" pitchFamily="34" charset="0"/>
              </a:rPr>
              <a:t>b. </a:t>
            </a:r>
            <a:r>
              <a:rPr lang="en-US" b="1" dirty="0" err="1">
                <a:solidFill>
                  <a:srgbClr val="00B0F0"/>
                </a:solidFill>
                <a:latin typeface="Arial" panose="020B0604020202020204" pitchFamily="34" charset="0"/>
                <a:cs typeface="Arial" panose="020B0604020202020204" pitchFamily="34" charset="0"/>
              </a:rPr>
              <a:t>Tổ</a:t>
            </a:r>
            <a:r>
              <a:rPr lang="en-US" b="1" dirty="0">
                <a:solidFill>
                  <a:srgbClr val="00B0F0"/>
                </a:solidFill>
                <a:latin typeface="Arial" panose="020B0604020202020204" pitchFamily="34" charset="0"/>
                <a:cs typeface="Arial" panose="020B0604020202020204" pitchFamily="34" charset="0"/>
              </a:rPr>
              <a:t> </a:t>
            </a:r>
            <a:r>
              <a:rPr lang="en-US" b="1" dirty="0" err="1">
                <a:solidFill>
                  <a:srgbClr val="00B0F0"/>
                </a:solidFill>
                <a:latin typeface="Arial" panose="020B0604020202020204" pitchFamily="34" charset="0"/>
                <a:cs typeface="Arial" panose="020B0604020202020204" pitchFamily="34" charset="0"/>
              </a:rPr>
              <a:t>chức</a:t>
            </a:r>
            <a:r>
              <a:rPr lang="en-US" b="1" dirty="0">
                <a:solidFill>
                  <a:srgbClr val="00B0F0"/>
                </a:solidFill>
                <a:latin typeface="Arial" panose="020B0604020202020204" pitchFamily="34" charset="0"/>
                <a:cs typeface="Arial" panose="020B0604020202020204" pitchFamily="34" charset="0"/>
              </a:rPr>
              <a:t> </a:t>
            </a:r>
            <a:r>
              <a:rPr lang="en-US" b="1" dirty="0" err="1">
                <a:solidFill>
                  <a:srgbClr val="00B0F0"/>
                </a:solidFill>
                <a:latin typeface="Arial" panose="020B0604020202020204" pitchFamily="34" charset="0"/>
                <a:cs typeface="Arial" panose="020B0604020202020204" pitchFamily="34" charset="0"/>
              </a:rPr>
              <a:t>xã</a:t>
            </a:r>
            <a:r>
              <a:rPr lang="en-US" b="1" dirty="0">
                <a:solidFill>
                  <a:srgbClr val="00B0F0"/>
                </a:solidFill>
                <a:latin typeface="Arial" panose="020B0604020202020204" pitchFamily="34" charset="0"/>
                <a:cs typeface="Arial" panose="020B0604020202020204" pitchFamily="34" charset="0"/>
              </a:rPr>
              <a:t> </a:t>
            </a:r>
            <a:r>
              <a:rPr lang="en-US" b="1" dirty="0" err="1">
                <a:solidFill>
                  <a:srgbClr val="00B0F0"/>
                </a:solidFill>
                <a:latin typeface="Arial" panose="020B0604020202020204" pitchFamily="34" charset="0"/>
                <a:cs typeface="Arial" panose="020B0604020202020204" pitchFamily="34" charset="0"/>
              </a:rPr>
              <a:t>hội</a:t>
            </a:r>
            <a:r>
              <a:rPr lang="vi-VN" b="1" dirty="0">
                <a:solidFill>
                  <a:srgbClr val="00B0F0"/>
                </a:solidFill>
                <a:cs typeface="Arial" panose="020B0604020202020204" pitchFamily="34" charset="0"/>
              </a:rPr>
              <a:t>.</a:t>
            </a:r>
            <a:endParaRPr lang="en-US" dirty="0">
              <a:solidFill>
                <a:srgbClr val="00B0F0"/>
              </a:solidFill>
              <a:latin typeface="Arial" panose="020B0604020202020204" pitchFamily="34" charset="0"/>
              <a:cs typeface="Arial" panose="020B0604020202020204" pitchFamily="34" charset="0"/>
            </a:endParaRPr>
          </a:p>
          <a:p>
            <a:pPr algn="just"/>
            <a:r>
              <a:rPr lang="en-US" dirty="0" smtClean="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Vua</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được</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đồng</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nhất</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với</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vị</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thần</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có</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quyền</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lực</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tối</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cao</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Dưới</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vua</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là</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tể</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tướng</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và</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hai</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quan</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đại</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thần</a:t>
            </a:r>
            <a:r>
              <a:rPr lang="en-US" dirty="0">
                <a:solidFill>
                  <a:srgbClr val="00B0F0"/>
                </a:solidFill>
                <a:latin typeface="Arial" panose="020B0604020202020204" pitchFamily="34" charset="0"/>
                <a:cs typeface="Arial" panose="020B0604020202020204" pitchFamily="34" charset="0"/>
              </a:rPr>
              <a:t>.</a:t>
            </a:r>
          </a:p>
          <a:p>
            <a:pPr algn="just"/>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Đơn</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vị</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hành</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chính</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cấp</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địa</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phương</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có</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Chân</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huyện</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làng</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Đứng</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đầu</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có</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các</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chức</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quan</a:t>
            </a:r>
            <a:r>
              <a:rPr lang="en-US" dirty="0" smtClean="0">
                <a:solidFill>
                  <a:srgbClr val="00B0F0"/>
                </a:solidFill>
                <a:latin typeface="Arial" panose="020B0604020202020204" pitchFamily="34" charset="0"/>
                <a:cs typeface="Arial" panose="020B0604020202020204" pitchFamily="34" charset="0"/>
              </a:rPr>
              <a:t>.</a:t>
            </a:r>
            <a:endParaRPr lang="en-US" dirty="0">
              <a:solidFill>
                <a:srgbClr val="00B0F0"/>
              </a:solidFill>
              <a:latin typeface="Arial" panose="020B0604020202020204" pitchFamily="34" charset="0"/>
              <a:cs typeface="Arial" panose="020B0604020202020204" pitchFamily="34" charset="0"/>
            </a:endParaRPr>
          </a:p>
        </p:txBody>
      </p:sp>
      <p:sp>
        <p:nvSpPr>
          <p:cNvPr id="5" name="TextBox 4"/>
          <p:cNvSpPr txBox="1"/>
          <p:nvPr/>
        </p:nvSpPr>
        <p:spPr>
          <a:xfrm>
            <a:off x="4724400" y="4419600"/>
            <a:ext cx="3886200" cy="923330"/>
          </a:xfrm>
          <a:prstGeom prst="rect">
            <a:avLst/>
          </a:prstGeom>
          <a:noFill/>
        </p:spPr>
        <p:txBody>
          <a:bodyPr wrap="square" rtlCol="0">
            <a:spAutoFit/>
          </a:bodyPr>
          <a:lstStyle/>
          <a:p>
            <a:pPr algn="just"/>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Xã</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hội</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gồm</a:t>
            </a:r>
            <a:r>
              <a:rPr lang="en-US" dirty="0">
                <a:solidFill>
                  <a:srgbClr val="00B0F0"/>
                </a:solidFill>
                <a:latin typeface="Arial" panose="020B0604020202020204" pitchFamily="34" charset="0"/>
                <a:cs typeface="Arial" panose="020B0604020202020204" pitchFamily="34" charset="0"/>
              </a:rPr>
              <a:t> 4 </a:t>
            </a:r>
            <a:r>
              <a:rPr lang="en-US" dirty="0" err="1">
                <a:solidFill>
                  <a:srgbClr val="00B0F0"/>
                </a:solidFill>
                <a:latin typeface="Arial" panose="020B0604020202020204" pitchFamily="34" charset="0"/>
                <a:cs typeface="Arial" panose="020B0604020202020204" pitchFamily="34" charset="0"/>
              </a:rPr>
              <a:t>tầng</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lớp</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Tăng</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lữ</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Quý</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tộc</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Dân</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tự</a:t>
            </a:r>
            <a:r>
              <a:rPr lang="en-US" dirty="0">
                <a:solidFill>
                  <a:srgbClr val="00B0F0"/>
                </a:solidFill>
                <a:latin typeface="Arial" panose="020B0604020202020204" pitchFamily="34" charset="0"/>
                <a:cs typeface="Arial" panose="020B0604020202020204" pitchFamily="34" charset="0"/>
              </a:rPr>
              <a:t> do- </a:t>
            </a:r>
            <a:r>
              <a:rPr lang="en-US" dirty="0" err="1">
                <a:solidFill>
                  <a:srgbClr val="00B0F0"/>
                </a:solidFill>
                <a:latin typeface="Arial" panose="020B0604020202020204" pitchFamily="34" charset="0"/>
                <a:cs typeface="Arial" panose="020B0604020202020204" pitchFamily="34" charset="0"/>
              </a:rPr>
              <a:t>Bộ</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phận</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nhỏ</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là</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nô</a:t>
            </a:r>
            <a:r>
              <a:rPr lang="en-US" dirty="0">
                <a:solidFill>
                  <a:srgbClr val="00B0F0"/>
                </a:solidFill>
                <a:latin typeface="Arial" panose="020B0604020202020204" pitchFamily="34" charset="0"/>
                <a:cs typeface="Arial" panose="020B0604020202020204" pitchFamily="34" charset="0"/>
              </a:rPr>
              <a:t> </a:t>
            </a:r>
            <a:r>
              <a:rPr lang="en-US" dirty="0" err="1">
                <a:solidFill>
                  <a:srgbClr val="00B0F0"/>
                </a:solidFill>
                <a:latin typeface="Arial" panose="020B0604020202020204" pitchFamily="34" charset="0"/>
                <a:cs typeface="Arial" panose="020B0604020202020204" pitchFamily="34" charset="0"/>
              </a:rPr>
              <a:t>lệ</a:t>
            </a:r>
            <a:r>
              <a:rPr lang="en-US" dirty="0">
                <a:solidFill>
                  <a:srgbClr val="00B0F0"/>
                </a:solidFill>
                <a:latin typeface="Arial" panose="020B0604020202020204" pitchFamily="34" charset="0"/>
                <a:cs typeface="Arial" panose="020B0604020202020204" pitchFamily="34" charset="0"/>
              </a:rPr>
              <a:t>.</a:t>
            </a:r>
            <a:endParaRPr lang="en-US" dirty="0" smtClean="0">
              <a:solidFill>
                <a:srgbClr val="00B0F0"/>
              </a:solidFill>
              <a:latin typeface="Arial" panose="020B0604020202020204" pitchFamily="34" charset="0"/>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9085376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AAD19D38-C1AC-4441-902E-CABA5EF56CD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 y="0"/>
            <a:ext cx="9433047" cy="6813376"/>
          </a:xfrm>
          <a:prstGeom prst="rect">
            <a:avLst/>
          </a:prstGeom>
        </p:spPr>
      </p:pic>
      <p:sp>
        <p:nvSpPr>
          <p:cNvPr id="3" name="TextBox 2"/>
          <p:cNvSpPr txBox="1"/>
          <p:nvPr/>
        </p:nvSpPr>
        <p:spPr>
          <a:xfrm>
            <a:off x="914400" y="1371600"/>
            <a:ext cx="3886200" cy="954107"/>
          </a:xfrm>
          <a:prstGeom prst="rect">
            <a:avLst/>
          </a:prstGeom>
          <a:noFill/>
        </p:spPr>
        <p:txBody>
          <a:bodyPr wrap="square" rtlCol="0">
            <a:spAutoFit/>
          </a:bodyPr>
          <a:lstStyle/>
          <a:p>
            <a:pPr algn="just"/>
            <a:r>
              <a:rPr lang="en-US" sz="2800" b="1" dirty="0" smtClean="0">
                <a:solidFill>
                  <a:srgbClr val="92D050"/>
                </a:solidFill>
                <a:latin typeface="Arial" panose="020B0604020202020204" pitchFamily="34" charset="0"/>
                <a:cs typeface="Arial" panose="020B0604020202020204" pitchFamily="34" charset="0"/>
              </a:rPr>
              <a:t>3. </a:t>
            </a:r>
            <a:r>
              <a:rPr lang="nl-NL" sz="2800" b="1" dirty="0">
                <a:solidFill>
                  <a:srgbClr val="92D050"/>
                </a:solidFill>
              </a:rPr>
              <a:t>Một số thành tựu văn hoá tiêu </a:t>
            </a:r>
            <a:r>
              <a:rPr lang="nl-NL" sz="2800" b="1" dirty="0" smtClean="0">
                <a:solidFill>
                  <a:srgbClr val="92D050"/>
                </a:solidFill>
              </a:rPr>
              <a:t>biểu</a:t>
            </a:r>
            <a:endParaRPr lang="en-US" sz="2800" dirty="0">
              <a:solidFill>
                <a:srgbClr val="92D050"/>
              </a:solidFill>
            </a:endParaRPr>
          </a:p>
        </p:txBody>
      </p:sp>
      <p:pic>
        <p:nvPicPr>
          <p:cNvPr id="7" name="Picture 6" descr="D:\NĂM HỌC 2021-2022\TỔNG HỢP\maxresdefault.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77273" y="685800"/>
            <a:ext cx="3757128" cy="2438400"/>
          </a:xfrm>
          <a:prstGeom prst="rect">
            <a:avLst/>
          </a:prstGeom>
          <a:noFill/>
          <a:ln>
            <a:noFill/>
          </a:ln>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7273" y="3124200"/>
            <a:ext cx="2080727" cy="2524125"/>
          </a:xfrm>
          <a:prstGeom prst="rect">
            <a:avLst/>
          </a:prstGeom>
        </p:spPr>
      </p:pic>
    </p:spTree>
    <p:extLst>
      <p:ext uri="{BB962C8B-B14F-4D97-AF65-F5344CB8AC3E}">
        <p14:creationId xmlns:p14="http://schemas.microsoft.com/office/powerpoint/2010/main" val="184190159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plus(in)">
                                      <p:cBhvr>
                                        <p:cTn id="12" dur="2000"/>
                                        <p:tgtEl>
                                          <p:spTgt spid="7"/>
                                        </p:tgtEl>
                                      </p:cBhvr>
                                    </p:animEffect>
                                  </p:childTnLst>
                                </p:cTn>
                              </p:par>
                              <p:par>
                                <p:cTn id="13" presetID="13" presetClass="entr" presetSubtype="16"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plus(in)">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1400" y="4572000"/>
            <a:ext cx="1949598" cy="1657158"/>
          </a:xfrm>
          <a:prstGeom prst="rect">
            <a:avLst/>
          </a:prstGeom>
        </p:spPr>
      </p:pic>
      <p:grpSp>
        <p:nvGrpSpPr>
          <p:cNvPr id="8" name="Group 7"/>
          <p:cNvGrpSpPr/>
          <p:nvPr/>
        </p:nvGrpSpPr>
        <p:grpSpPr>
          <a:xfrm>
            <a:off x="3200400" y="147531"/>
            <a:ext cx="2959926" cy="766773"/>
            <a:chOff x="3370370" y="229653"/>
            <a:chExt cx="2959926" cy="766773"/>
          </a:xfrm>
          <a:scene3d>
            <a:camera prst="orthographicFront"/>
            <a:lightRig rig="threePt" dir="t">
              <a:rot lat="0" lon="0" rev="7500000"/>
            </a:lightRig>
          </a:scene3d>
        </p:grpSpPr>
        <p:sp>
          <p:nvSpPr>
            <p:cNvPr id="9" name="Rounded Rectangle 8"/>
            <p:cNvSpPr/>
            <p:nvPr/>
          </p:nvSpPr>
          <p:spPr>
            <a:xfrm>
              <a:off x="3370370" y="229653"/>
              <a:ext cx="2959926" cy="766773"/>
            </a:xfrm>
            <a:prstGeom prst="roundRect">
              <a:avLst>
                <a:gd name="adj" fmla="val 10000"/>
              </a:avLst>
            </a:prstGeom>
            <a:solidFill>
              <a:srgbClr val="FFFFFF">
                <a:alpha val="90000"/>
                <a:hueOff val="0"/>
                <a:satOff val="0"/>
                <a:lumOff val="0"/>
                <a:alphaOff val="0"/>
              </a:srgbClr>
            </a:solidFill>
            <a:ln w="9525" cap="flat" cmpd="sng" algn="ctr">
              <a:solidFill>
                <a:srgbClr val="F6E068">
                  <a:hueOff val="0"/>
                  <a:satOff val="0"/>
                  <a:lumOff val="0"/>
                  <a:alphaOff val="0"/>
                  <a:shade val="95000"/>
                  <a:satMod val="105000"/>
                </a:srgbClr>
              </a:solidFill>
              <a:prstDash val="solid"/>
            </a:ln>
            <a:effectLst>
              <a:outerShdw blurRad="40000" dist="23000" dir="5400000" rotWithShape="0">
                <a:srgbClr val="000000">
                  <a:alpha val="35000"/>
                </a:srgbClr>
              </a:outerShdw>
            </a:effectLst>
            <a:sp3d z="152400" extrusionH="63500" prstMaterial="dkEdge">
              <a:bevelT w="125400" h="36350" prst="relaxedInset"/>
              <a:contourClr>
                <a:srgbClr val="FFFFFF"/>
              </a:contourClr>
            </a:sp3d>
          </p:spPr>
        </p:sp>
        <p:sp>
          <p:nvSpPr>
            <p:cNvPr id="10" name="Rounded Rectangle 4"/>
            <p:cNvSpPr/>
            <p:nvPr/>
          </p:nvSpPr>
          <p:spPr>
            <a:xfrm>
              <a:off x="3392828" y="252111"/>
              <a:ext cx="2915010" cy="721857"/>
            </a:xfrm>
            <a:prstGeom prst="rect">
              <a:avLst/>
            </a:prstGeom>
            <a:noFill/>
            <a:ln>
              <a:noFill/>
            </a:ln>
            <a:effectLst/>
            <a:sp3d z="152400"/>
          </p:spPr>
          <p:txBody>
            <a:bodyPr spcFirstLastPara="0" vert="horz" wrap="square" lIns="121920" tIns="121920" rIns="121920" bIns="121920" numCol="1" spcCol="1270" anchor="ctr" anchorCtr="0">
              <a:noAutofit/>
            </a:bodyPr>
            <a:lstStyle/>
            <a:p>
              <a:pPr algn="ctr" defTabSz="1422400">
                <a:lnSpc>
                  <a:spcPct val="90000"/>
                </a:lnSpc>
                <a:spcBef>
                  <a:spcPct val="0"/>
                </a:spcBef>
                <a:spcAft>
                  <a:spcPct val="35000"/>
                </a:spcAft>
                <a:defRPr/>
              </a:pPr>
              <a:r>
                <a:rPr lang="en-US" sz="3200" b="1" dirty="0" err="1">
                  <a:solidFill>
                    <a:srgbClr val="00B050"/>
                  </a:solidFill>
                  <a:latin typeface="Times New Roman" panose="02020603050405020304" pitchFamily="18" charset="0"/>
                  <a:cs typeface="Times New Roman" panose="02020603050405020304" pitchFamily="18" charset="0"/>
                </a:rPr>
                <a:t>Thảo</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luận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nhóm</a:t>
              </a:r>
              <a:endParaRPr lang="en-US" sz="3200" b="1" dirty="0">
                <a:solidFill>
                  <a:srgbClr val="00B050"/>
                </a:solidFill>
                <a:latin typeface="Times New Roman" panose="02020603050405020304" pitchFamily="18" charset="0"/>
                <a:cs typeface="Times New Roman" panose="02020603050405020304" pitchFamily="18" charset="0"/>
              </a:endParaRPr>
            </a:p>
          </p:txBody>
        </p:sp>
      </p:grpSp>
      <p:sp>
        <p:nvSpPr>
          <p:cNvPr id="11" name="Ribbon: Tilted Up 5">
            <a:extLst>
              <a:ext uri="{FF2B5EF4-FFF2-40B4-BE49-F238E27FC236}">
                <a16:creationId xmlns:a16="http://schemas.microsoft.com/office/drawing/2014/main" xmlns="" id="{B24580CB-6B21-44FA-ACD8-715A373D6D62}"/>
              </a:ext>
            </a:extLst>
          </p:cNvPr>
          <p:cNvSpPr/>
          <p:nvPr/>
        </p:nvSpPr>
        <p:spPr>
          <a:xfrm>
            <a:off x="0" y="228600"/>
            <a:ext cx="2448272" cy="1152128"/>
          </a:xfrm>
          <a:prstGeom prst="ribbon2">
            <a:avLst/>
          </a:prstGeom>
          <a:solidFill>
            <a:srgbClr val="FFFFFF"/>
          </a:solidFill>
          <a:ln>
            <a:solidFill>
              <a:srgbClr val="00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2800" kern="0" dirty="0" err="1" smtClean="0">
                <a:solidFill>
                  <a:srgbClr val="FF0000"/>
                </a:solidFill>
                <a:latin typeface="Times New Roman" panose="02020603050405020304" pitchFamily="18" charset="0"/>
                <a:cs typeface="Times New Roman" panose="02020603050405020304" pitchFamily="18" charset="0"/>
              </a:rPr>
              <a:t>Phiếu</a:t>
            </a:r>
            <a:r>
              <a:rPr lang="en-US" sz="2800" kern="0" dirty="0" smtClean="0">
                <a:solidFill>
                  <a:srgbClr val="FF0000"/>
                </a:solidFill>
                <a:latin typeface="Times New Roman" panose="02020603050405020304" pitchFamily="18" charset="0"/>
                <a:cs typeface="Times New Roman" panose="02020603050405020304" pitchFamily="18" charset="0"/>
              </a:rPr>
              <a:t> </a:t>
            </a:r>
            <a:r>
              <a:rPr lang="en-US" sz="2800" kern="0" dirty="0" err="1" smtClean="0">
                <a:solidFill>
                  <a:srgbClr val="FF0000"/>
                </a:solidFill>
                <a:latin typeface="Times New Roman" panose="02020603050405020304" pitchFamily="18" charset="0"/>
                <a:cs typeface="Times New Roman" panose="02020603050405020304" pitchFamily="18" charset="0"/>
              </a:rPr>
              <a:t>bài</a:t>
            </a:r>
            <a:r>
              <a:rPr lang="en-US" sz="2800" kern="0" dirty="0" smtClean="0">
                <a:solidFill>
                  <a:srgbClr val="FF0000"/>
                </a:solidFill>
                <a:latin typeface="Times New Roman" panose="02020603050405020304" pitchFamily="18" charset="0"/>
                <a:cs typeface="Times New Roman" panose="02020603050405020304" pitchFamily="18" charset="0"/>
              </a:rPr>
              <a:t> </a:t>
            </a:r>
            <a:r>
              <a:rPr lang="en-US" sz="2800" kern="0" dirty="0" err="1" smtClean="0">
                <a:solidFill>
                  <a:srgbClr val="FF0000"/>
                </a:solidFill>
                <a:latin typeface="Times New Roman" panose="02020603050405020304" pitchFamily="18" charset="0"/>
                <a:cs typeface="Times New Roman" panose="02020603050405020304" pitchFamily="18" charset="0"/>
              </a:rPr>
              <a:t>tập</a:t>
            </a:r>
            <a:endParaRPr lang="en-US" sz="2800" kern="0" dirty="0" smtClean="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85800" y="1600200"/>
            <a:ext cx="7162800" cy="830997"/>
          </a:xfrm>
          <a:prstGeom prst="rect">
            <a:avLst/>
          </a:prstGeom>
          <a:noFill/>
        </p:spPr>
        <p:txBody>
          <a:bodyPr wrap="square" rtlCol="0">
            <a:spAutoFit/>
          </a:bodyPr>
          <a:lstStyle/>
          <a:p>
            <a:pPr algn="ctr"/>
            <a:r>
              <a:rPr lang="en-US" sz="2400" b="1" dirty="0" err="1" smtClean="0">
                <a:latin typeface="Arial" panose="020B0604020202020204" pitchFamily="34" charset="0"/>
                <a:cs typeface="Arial" panose="020B0604020202020204" pitchFamily="34" charset="0"/>
              </a:rPr>
              <a:t>Hoàn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thiện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bảng</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với</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chủ</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đề</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là</a:t>
            </a:r>
            <a:r>
              <a:rPr lang="en-US" sz="2400" b="1" dirty="0" smtClean="0">
                <a:latin typeface="Arial" panose="020B0604020202020204" pitchFamily="34" charset="0"/>
                <a:cs typeface="Arial" panose="020B0604020202020204" pitchFamily="34" charset="0"/>
              </a:rPr>
              <a:t> : </a:t>
            </a:r>
            <a:r>
              <a:rPr lang="en-US" sz="2400" b="1" dirty="0" err="1" smtClean="0">
                <a:latin typeface="Arial" panose="020B0604020202020204" pitchFamily="34" charset="0"/>
                <a:cs typeface="Arial" panose="020B0604020202020204" pitchFamily="34" charset="0"/>
              </a:rPr>
              <a:t>Thành</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tựu</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văn</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hóa</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tiêu</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biểu</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của</a:t>
            </a:r>
            <a:r>
              <a:rPr lang="en-US" sz="2400" b="1" dirty="0" smtClean="0">
                <a:latin typeface="Arial" panose="020B0604020202020204" pitchFamily="34" charset="0"/>
                <a:cs typeface="Arial" panose="020B0604020202020204" pitchFamily="34" charset="0"/>
              </a:rPr>
              <a:t> </a:t>
            </a:r>
            <a:r>
              <a:rPr lang="en-US" sz="2400" b="1" dirty="0" err="1" smtClean="0">
                <a:latin typeface="Arial" panose="020B0604020202020204" pitchFamily="34" charset="0"/>
                <a:cs typeface="Arial" panose="020B0604020202020204" pitchFamily="34" charset="0"/>
              </a:rPr>
              <a:t>người</a:t>
            </a:r>
            <a:r>
              <a:rPr lang="en-US" sz="2400" b="1" dirty="0" smtClean="0">
                <a:latin typeface="Arial" panose="020B0604020202020204" pitchFamily="34" charset="0"/>
                <a:cs typeface="Arial" panose="020B0604020202020204" pitchFamily="34" charset="0"/>
              </a:rPr>
              <a:t> Cham-pa</a:t>
            </a:r>
            <a:endParaRPr lang="en-US" sz="2400" b="1" dirty="0">
              <a:latin typeface="Arial" panose="020B0604020202020204" pitchFamily="34" charset="0"/>
              <a:cs typeface="Arial" panose="020B060402020202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412817849"/>
              </p:ext>
            </p:extLst>
          </p:nvPr>
        </p:nvGraphicFramePr>
        <p:xfrm>
          <a:off x="1371600" y="2895600"/>
          <a:ext cx="6096000" cy="1501996"/>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1524000"/>
                <a:gridCol w="1524000"/>
                <a:gridCol w="1524000"/>
                <a:gridCol w="1524000"/>
              </a:tblGrid>
              <a:tr h="609600">
                <a:tc>
                  <a:txBody>
                    <a:bodyPr/>
                    <a:lstStyle/>
                    <a:p>
                      <a:pPr algn="ctr"/>
                      <a:r>
                        <a:rPr lang="en-US" sz="3200" dirty="0" smtClean="0">
                          <a:latin typeface="Arial" panose="020B0604020202020204" pitchFamily="34" charset="0"/>
                          <a:cs typeface="Arial" panose="020B0604020202020204" pitchFamily="34" charset="0"/>
                        </a:rPr>
                        <a:t>K </a:t>
                      </a:r>
                      <a:endParaRPr lang="en-US" sz="3200" dirty="0">
                        <a:latin typeface="Arial" panose="020B0604020202020204" pitchFamily="34" charset="0"/>
                        <a:cs typeface="Arial" panose="020B0604020202020204" pitchFamily="34" charset="0"/>
                      </a:endParaRPr>
                    </a:p>
                  </a:txBody>
                  <a:tcPr/>
                </a:tc>
                <a:tc>
                  <a:txBody>
                    <a:bodyPr/>
                    <a:lstStyle/>
                    <a:p>
                      <a:pPr algn="ctr"/>
                      <a:r>
                        <a:rPr lang="en-US" sz="3200" dirty="0" smtClean="0">
                          <a:latin typeface="Arial" panose="020B0604020202020204" pitchFamily="34" charset="0"/>
                          <a:cs typeface="Arial" panose="020B0604020202020204" pitchFamily="34" charset="0"/>
                        </a:rPr>
                        <a:t> W</a:t>
                      </a:r>
                      <a:endParaRPr lang="en-US" sz="3200" dirty="0">
                        <a:latin typeface="Arial" panose="020B0604020202020204" pitchFamily="34" charset="0"/>
                        <a:cs typeface="Arial" panose="020B0604020202020204" pitchFamily="34" charset="0"/>
                      </a:endParaRPr>
                    </a:p>
                  </a:txBody>
                  <a:tcPr/>
                </a:tc>
                <a:tc>
                  <a:txBody>
                    <a:bodyPr/>
                    <a:lstStyle/>
                    <a:p>
                      <a:pPr algn="ctr"/>
                      <a:r>
                        <a:rPr lang="en-US" sz="3200" dirty="0" smtClean="0">
                          <a:latin typeface="Arial" panose="020B0604020202020204" pitchFamily="34" charset="0"/>
                          <a:cs typeface="Arial" panose="020B0604020202020204" pitchFamily="34" charset="0"/>
                        </a:rPr>
                        <a:t>L</a:t>
                      </a:r>
                      <a:endParaRPr lang="en-US" sz="3200" dirty="0">
                        <a:latin typeface="Arial" panose="020B0604020202020204" pitchFamily="34" charset="0"/>
                        <a:cs typeface="Arial" panose="020B0604020202020204" pitchFamily="34" charset="0"/>
                      </a:endParaRPr>
                    </a:p>
                  </a:txBody>
                  <a:tcPr/>
                </a:tc>
                <a:tc>
                  <a:txBody>
                    <a:bodyPr/>
                    <a:lstStyle/>
                    <a:p>
                      <a:pPr algn="ctr"/>
                      <a:r>
                        <a:rPr lang="en-US" sz="3200" dirty="0" smtClean="0">
                          <a:latin typeface="Arial" panose="020B0604020202020204" pitchFamily="34" charset="0"/>
                          <a:cs typeface="Arial" panose="020B0604020202020204" pitchFamily="34" charset="0"/>
                        </a:rPr>
                        <a:t>H</a:t>
                      </a:r>
                      <a:endParaRPr lang="en-US" sz="3200" dirty="0">
                        <a:latin typeface="Arial" panose="020B0604020202020204" pitchFamily="34" charset="0"/>
                        <a:cs typeface="Arial" panose="020B0604020202020204" pitchFamily="34" charset="0"/>
                      </a:endParaRPr>
                    </a:p>
                  </a:txBody>
                  <a:tcPr/>
                </a:tc>
              </a:tr>
              <a:tr h="892396">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c>
                  <a:txBody>
                    <a:bodyPr/>
                    <a:lstStyle/>
                    <a:p>
                      <a:endParaRPr lang="en-US" dirty="0"/>
                    </a:p>
                  </a:txBody>
                  <a:tcPr>
                    <a:noFill/>
                  </a:tcPr>
                </a:tc>
              </a:tr>
            </a:tbl>
          </a:graphicData>
        </a:graphic>
      </p:graphicFrame>
      <p:pic>
        <p:nvPicPr>
          <p:cNvPr id="13" name="Picture 12"/>
          <p:cNvPicPr>
            <a:picLocks noChangeAspect="1"/>
          </p:cNvPicPr>
          <p:nvPr/>
        </p:nvPicPr>
        <p:blipFill>
          <a:blip r:embed="rId4"/>
          <a:stretch>
            <a:fillRect/>
          </a:stretch>
        </p:blipFill>
        <p:spPr>
          <a:xfrm>
            <a:off x="8366199" y="0"/>
            <a:ext cx="762066" cy="676715"/>
          </a:xfrm>
          <a:prstGeom prst="rect">
            <a:avLst/>
          </a:prstGeom>
        </p:spPr>
      </p:pic>
    </p:spTree>
    <p:extLst>
      <p:ext uri="{BB962C8B-B14F-4D97-AF65-F5344CB8AC3E}">
        <p14:creationId xmlns:p14="http://schemas.microsoft.com/office/powerpoint/2010/main" val="396737683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AAD19D38-C1AC-4441-902E-CABA5EF56CD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 y="0"/>
            <a:ext cx="9433047" cy="6813376"/>
          </a:xfrm>
          <a:prstGeom prst="rect">
            <a:avLst/>
          </a:prstGeom>
        </p:spPr>
      </p:pic>
      <p:sp>
        <p:nvSpPr>
          <p:cNvPr id="3" name="TextBox 2"/>
          <p:cNvSpPr txBox="1"/>
          <p:nvPr/>
        </p:nvSpPr>
        <p:spPr>
          <a:xfrm>
            <a:off x="914400" y="1371600"/>
            <a:ext cx="3886200" cy="954107"/>
          </a:xfrm>
          <a:prstGeom prst="rect">
            <a:avLst/>
          </a:prstGeom>
          <a:noFill/>
        </p:spPr>
        <p:txBody>
          <a:bodyPr wrap="square" rtlCol="0">
            <a:spAutoFit/>
          </a:bodyPr>
          <a:lstStyle/>
          <a:p>
            <a:pPr algn="just"/>
            <a:r>
              <a:rPr lang="en-US" sz="2800" b="1" dirty="0" smtClean="0">
                <a:solidFill>
                  <a:srgbClr val="92D050"/>
                </a:solidFill>
                <a:latin typeface="Arial" panose="020B0604020202020204" pitchFamily="34" charset="0"/>
                <a:cs typeface="Arial" panose="020B0604020202020204" pitchFamily="34" charset="0"/>
              </a:rPr>
              <a:t>3. </a:t>
            </a:r>
            <a:r>
              <a:rPr lang="nl-NL" sz="2800" b="1" dirty="0">
                <a:solidFill>
                  <a:srgbClr val="92D050"/>
                </a:solidFill>
              </a:rPr>
              <a:t>Một số thành tựu văn hoá tiêu </a:t>
            </a:r>
            <a:r>
              <a:rPr lang="nl-NL" sz="2800" b="1" dirty="0" smtClean="0">
                <a:solidFill>
                  <a:srgbClr val="92D050"/>
                </a:solidFill>
              </a:rPr>
              <a:t>biểu</a:t>
            </a:r>
            <a:endParaRPr lang="en-US" sz="2800" dirty="0">
              <a:solidFill>
                <a:srgbClr val="92D050"/>
              </a:solidFill>
            </a:endParaRPr>
          </a:p>
        </p:txBody>
      </p:sp>
      <p:sp>
        <p:nvSpPr>
          <p:cNvPr id="2" name="TextBox 1"/>
          <p:cNvSpPr txBox="1"/>
          <p:nvPr/>
        </p:nvSpPr>
        <p:spPr>
          <a:xfrm>
            <a:off x="4804064" y="838200"/>
            <a:ext cx="3657600" cy="4401205"/>
          </a:xfrm>
          <a:prstGeom prst="rect">
            <a:avLst/>
          </a:prstGeom>
          <a:noFill/>
        </p:spPr>
        <p:txBody>
          <a:bodyPr wrap="square" rtlCol="0">
            <a:spAutoFit/>
          </a:bodyPr>
          <a:lstStyle/>
          <a:p>
            <a:pPr algn="just"/>
            <a:r>
              <a:rPr lang="nl-NL" sz="2000" b="1" dirty="0">
                <a:solidFill>
                  <a:srgbClr val="00B050"/>
                </a:solidFill>
              </a:rPr>
              <a:t>- Chữ viết</a:t>
            </a:r>
            <a:endParaRPr lang="en-US" sz="2000" dirty="0">
              <a:solidFill>
                <a:srgbClr val="00B050"/>
              </a:solidFill>
            </a:endParaRPr>
          </a:p>
          <a:p>
            <a:pPr algn="just"/>
            <a:r>
              <a:rPr lang="nl-NL" sz="2000" dirty="0">
                <a:solidFill>
                  <a:srgbClr val="00B050"/>
                </a:solidFill>
              </a:rPr>
              <a:t>     + Sáng tạo ra chữ viết riêng trên cơ sở chữ Phạn (chữ Chăm cổ, thế kỉ IV).</a:t>
            </a:r>
            <a:endParaRPr lang="en-US" sz="2000" dirty="0">
              <a:solidFill>
                <a:srgbClr val="00B050"/>
              </a:solidFill>
            </a:endParaRPr>
          </a:p>
          <a:p>
            <a:pPr algn="just"/>
            <a:r>
              <a:rPr lang="nl-NL" sz="2000" b="1" dirty="0">
                <a:solidFill>
                  <a:srgbClr val="00B050"/>
                </a:solidFill>
              </a:rPr>
              <a:t>- Tín ngưỡng và tôn giáo:</a:t>
            </a:r>
            <a:endParaRPr lang="en-US" sz="2000" dirty="0">
              <a:solidFill>
                <a:srgbClr val="00B050"/>
              </a:solidFill>
            </a:endParaRPr>
          </a:p>
          <a:p>
            <a:pPr algn="just"/>
            <a:r>
              <a:rPr lang="nl-NL" sz="2000" dirty="0">
                <a:solidFill>
                  <a:srgbClr val="00B050"/>
                </a:solidFill>
              </a:rPr>
              <a:t>+ Thờ thần tự nhiên (Mặt Trời, Núi, Nước, Lúa,...)</a:t>
            </a:r>
            <a:endParaRPr lang="en-US" sz="2000" dirty="0">
              <a:solidFill>
                <a:srgbClr val="00B050"/>
              </a:solidFill>
            </a:endParaRPr>
          </a:p>
          <a:p>
            <a:pPr algn="just"/>
            <a:r>
              <a:rPr lang="nl-NL" sz="2000" dirty="0">
                <a:solidFill>
                  <a:srgbClr val="00B050"/>
                </a:solidFill>
              </a:rPr>
              <a:t>+ Du nhập Phật giáo, Ấn Độ giáo.</a:t>
            </a:r>
            <a:endParaRPr lang="en-US" sz="2000" dirty="0">
              <a:solidFill>
                <a:srgbClr val="00B050"/>
              </a:solidFill>
            </a:endParaRPr>
          </a:p>
          <a:p>
            <a:pPr algn="just"/>
            <a:r>
              <a:rPr lang="nl-NL" sz="2000" b="1" dirty="0">
                <a:solidFill>
                  <a:srgbClr val="00B050"/>
                </a:solidFill>
              </a:rPr>
              <a:t>- Kiến trúc và điêu khắc:</a:t>
            </a:r>
            <a:r>
              <a:rPr lang="nl-NL" sz="2000" dirty="0">
                <a:solidFill>
                  <a:srgbClr val="00B050"/>
                </a:solidFill>
              </a:rPr>
              <a:t> Gắn với các công trình tôn giáo đặc sắc, trở thành di sản văn hoá tiêu biểu (Thánh địa Mỹ Sơn,...).</a:t>
            </a:r>
            <a:endParaRPr lang="en-US" sz="2000" dirty="0">
              <a:solidFill>
                <a:srgbClr val="00B050"/>
              </a:solidFill>
            </a:endParaRPr>
          </a:p>
          <a:p>
            <a:pPr algn="just"/>
            <a:r>
              <a:rPr lang="nl-NL" sz="2000" b="1" dirty="0">
                <a:solidFill>
                  <a:srgbClr val="00B050"/>
                </a:solidFill>
              </a:rPr>
              <a:t>- Lễ hội:</a:t>
            </a:r>
            <a:r>
              <a:rPr lang="nl-NL" sz="2000" dirty="0">
                <a:solidFill>
                  <a:srgbClr val="00B050"/>
                </a:solidFill>
              </a:rPr>
              <a:t> Có nhiều lễ hội, tiêu biểu nhất là Ka-tê.</a:t>
            </a:r>
            <a:endParaRPr lang="en-US" sz="2000" dirty="0" smtClean="0">
              <a:solidFill>
                <a:srgbClr val="00B050"/>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053647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2000"/>
                                        <p:tgtEl>
                                          <p:spTgt spid="2">
                                            <p:txEl>
                                              <p:pRg st="2" end="2"/>
                                            </p:txEl>
                                          </p:spTgt>
                                        </p:tgtEl>
                                      </p:cBhvr>
                                    </p:animEffect>
                                    <p:anim calcmode="lin" valueType="num">
                                      <p:cBhvr>
                                        <p:cTn id="16" dur="2000" fill="hold"/>
                                        <p:tgtEl>
                                          <p:spTgt spid="2">
                                            <p:txEl>
                                              <p:pRg st="2" end="2"/>
                                            </p:txEl>
                                          </p:spTgt>
                                        </p:tgtEl>
                                        <p:attrNameLst>
                                          <p:attrName>ppt_w</p:attrName>
                                        </p:attrNameLst>
                                      </p:cBhvr>
                                      <p:tavLst>
                                        <p:tav tm="0" fmla="#ppt_w*sin(2.5*pi*$)">
                                          <p:val>
                                            <p:fltVal val="0"/>
                                          </p:val>
                                        </p:tav>
                                        <p:tav tm="100000">
                                          <p:val>
                                            <p:fltVal val="1"/>
                                          </p:val>
                                        </p:tav>
                                      </p:tavLst>
                                    </p:anim>
                                    <p:anim calcmode="lin" valueType="num">
                                      <p:cBhvr>
                                        <p:cTn id="17" dur="2000" fill="hold"/>
                                        <p:tgtEl>
                                          <p:spTgt spid="2">
                                            <p:txEl>
                                              <p:pRg st="2" end="2"/>
                                            </p:txEl>
                                          </p:spTgt>
                                        </p:tgtEl>
                                        <p:attrNameLst>
                                          <p:attrName>ppt_h</p:attrName>
                                        </p:attrNameLst>
                                      </p:cBhvr>
                                      <p:tavLst>
                                        <p:tav tm="0">
                                          <p:val>
                                            <p:strVal val="#ppt_h"/>
                                          </p:val>
                                        </p:tav>
                                        <p:tav tm="100000">
                                          <p:val>
                                            <p:strVal val="#ppt_h"/>
                                          </p:val>
                                        </p:tav>
                                      </p:tavLst>
                                    </p:anim>
                                  </p:childTnLst>
                                </p:cTn>
                              </p:par>
                              <p:par>
                                <p:cTn id="18" presetID="45" presetClass="entr" presetSubtype="0"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fade">
                                      <p:cBhvr>
                                        <p:cTn id="20" dur="2000"/>
                                        <p:tgtEl>
                                          <p:spTgt spid="2">
                                            <p:txEl>
                                              <p:pRg st="3" end="3"/>
                                            </p:txEl>
                                          </p:spTgt>
                                        </p:tgtEl>
                                      </p:cBhvr>
                                    </p:animEffect>
                                    <p:anim calcmode="lin" valueType="num">
                                      <p:cBhvr>
                                        <p:cTn id="21" dur="2000" fill="hold"/>
                                        <p:tgtEl>
                                          <p:spTgt spid="2">
                                            <p:txEl>
                                              <p:pRg st="3" end="3"/>
                                            </p:txEl>
                                          </p:spTgt>
                                        </p:tgtEl>
                                        <p:attrNameLst>
                                          <p:attrName>ppt_w</p:attrName>
                                        </p:attrNameLst>
                                      </p:cBhvr>
                                      <p:tavLst>
                                        <p:tav tm="0" fmla="#ppt_w*sin(2.5*pi*$)">
                                          <p:val>
                                            <p:fltVal val="0"/>
                                          </p:val>
                                        </p:tav>
                                        <p:tav tm="100000">
                                          <p:val>
                                            <p:fltVal val="1"/>
                                          </p:val>
                                        </p:tav>
                                      </p:tavLst>
                                    </p:anim>
                                    <p:anim calcmode="lin" valueType="num">
                                      <p:cBhvr>
                                        <p:cTn id="22" dur="2000" fill="hold"/>
                                        <p:tgtEl>
                                          <p:spTgt spid="2">
                                            <p:txEl>
                                              <p:pRg st="3" end="3"/>
                                            </p:txEl>
                                          </p:spTgt>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Effect transition="in" filter="fade">
                                      <p:cBhvr>
                                        <p:cTn id="25" dur="2000"/>
                                        <p:tgtEl>
                                          <p:spTgt spid="2">
                                            <p:txEl>
                                              <p:pRg st="4" end="4"/>
                                            </p:txEl>
                                          </p:spTgt>
                                        </p:tgtEl>
                                      </p:cBhvr>
                                    </p:animEffect>
                                    <p:anim calcmode="lin" valueType="num">
                                      <p:cBhvr>
                                        <p:cTn id="26" dur="2000" fill="hold"/>
                                        <p:tgtEl>
                                          <p:spTgt spid="2">
                                            <p:txEl>
                                              <p:pRg st="4" end="4"/>
                                            </p:txEl>
                                          </p:spTgt>
                                        </p:tgtEl>
                                        <p:attrNameLst>
                                          <p:attrName>ppt_w</p:attrName>
                                        </p:attrNameLst>
                                      </p:cBhvr>
                                      <p:tavLst>
                                        <p:tav tm="0" fmla="#ppt_w*sin(2.5*pi*$)">
                                          <p:val>
                                            <p:fltVal val="0"/>
                                          </p:val>
                                        </p:tav>
                                        <p:tav tm="100000">
                                          <p:val>
                                            <p:fltVal val="1"/>
                                          </p:val>
                                        </p:tav>
                                      </p:tavLst>
                                    </p:anim>
                                    <p:anim calcmode="lin" valueType="num">
                                      <p:cBhvr>
                                        <p:cTn id="27" dur="2000" fill="hold"/>
                                        <p:tgtEl>
                                          <p:spTgt spid="2">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 calcmode="lin" valueType="num">
                                      <p:cBhvr>
                                        <p:cTn id="32" dur="10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3" dur="1000" fill="hold"/>
                                        <p:tgtEl>
                                          <p:spTgt spid="2">
                                            <p:txEl>
                                              <p:pRg st="5" end="5"/>
                                            </p:txEl>
                                          </p:spTgt>
                                        </p:tgtEl>
                                        <p:attrNameLst>
                                          <p:attrName>ppt_h</p:attrName>
                                        </p:attrNameLst>
                                      </p:cBhvr>
                                      <p:tavLst>
                                        <p:tav tm="0">
                                          <p:val>
                                            <p:fltVal val="0"/>
                                          </p:val>
                                        </p:tav>
                                        <p:tav tm="100000">
                                          <p:val>
                                            <p:strVal val="#ppt_h"/>
                                          </p:val>
                                        </p:tav>
                                      </p:tavLst>
                                    </p:anim>
                                    <p:anim calcmode="lin" valueType="num">
                                      <p:cBhvr>
                                        <p:cTn id="34" dur="1000" fill="hold"/>
                                        <p:tgtEl>
                                          <p:spTgt spid="2">
                                            <p:txEl>
                                              <p:pRg st="5" end="5"/>
                                            </p:txEl>
                                          </p:spTgt>
                                        </p:tgtEl>
                                        <p:attrNameLst>
                                          <p:attrName>style.rotation</p:attrName>
                                        </p:attrNameLst>
                                      </p:cBhvr>
                                      <p:tavLst>
                                        <p:tav tm="0">
                                          <p:val>
                                            <p:fltVal val="90"/>
                                          </p:val>
                                        </p:tav>
                                        <p:tav tm="100000">
                                          <p:val>
                                            <p:fltVal val="0"/>
                                          </p:val>
                                        </p:tav>
                                      </p:tavLst>
                                    </p:anim>
                                    <p:animEffect transition="in" filter="fade">
                                      <p:cBhvr>
                                        <p:cTn id="35" dur="1000"/>
                                        <p:tgtEl>
                                          <p:spTgt spid="2">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2">
                                            <p:txEl>
                                              <p:pRg st="6" end="6"/>
                                            </p:txEl>
                                          </p:spTgt>
                                        </p:tgtEl>
                                        <p:attrNameLst>
                                          <p:attrName>style.visibility</p:attrName>
                                        </p:attrNameLst>
                                      </p:cBhvr>
                                      <p:to>
                                        <p:strVal val="visible"/>
                                      </p:to>
                                    </p:set>
                                    <p:animEffect transition="in" filter="wheel(1)">
                                      <p:cBhvr>
                                        <p:cTn id="40"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744" y="873712"/>
            <a:ext cx="5256584" cy="3491393"/>
          </a:xfrm>
          <a:prstGeom prst="rect">
            <a:avLst/>
          </a:prstGeom>
        </p:spPr>
      </p:pic>
      <p:sp>
        <p:nvSpPr>
          <p:cNvPr id="30" name="TextBox 68"/>
          <p:cNvSpPr txBox="1">
            <a:spLocks/>
          </p:cNvSpPr>
          <p:nvPr/>
        </p:nvSpPr>
        <p:spPr>
          <a:xfrm>
            <a:off x="4483468" y="2902673"/>
            <a:ext cx="2608813" cy="1620125"/>
          </a:xfrm>
          <a:prstGeom prst="rect">
            <a:avLst/>
          </a:prstGeom>
        </p:spPr>
        <p:txBody>
          <a:bodyPr vert="horz" wrap="square" lIns="0" tIns="72000" rIns="0" bIns="0" anchor="t" anchorCtr="1">
            <a:normAutofit/>
          </a:bodyPr>
          <a:lstStyle/>
          <a:p>
            <a:pPr>
              <a:lnSpc>
                <a:spcPct val="120000"/>
              </a:lnSpc>
              <a:defRPr/>
            </a:pPr>
            <a:endParaRPr lang="zh-CN" altLang="en-US" sz="1000" dirty="0">
              <a:solidFill>
                <a:srgbClr val="000000">
                  <a:lumMod val="75000"/>
                  <a:lumOff val="25000"/>
                </a:srgbClr>
              </a:solidFill>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89040"/>
            <a:ext cx="3941366" cy="2256395"/>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20" y="873711"/>
            <a:ext cx="2452528" cy="2452528"/>
          </a:xfrm>
          <a:prstGeom prst="rect">
            <a:avLst/>
          </a:prstGeom>
        </p:spPr>
      </p:pic>
      <p:sp>
        <p:nvSpPr>
          <p:cNvPr id="2" name="TextBox 1">
            <a:extLst>
              <a:ext uri="{FF2B5EF4-FFF2-40B4-BE49-F238E27FC236}">
                <a16:creationId xmlns:a16="http://schemas.microsoft.com/office/drawing/2014/main" xmlns="" id="{65CDB1A3-9A7A-4425-A5F7-336080DB8C40}"/>
              </a:ext>
            </a:extLst>
          </p:cNvPr>
          <p:cNvSpPr txBox="1"/>
          <p:nvPr/>
        </p:nvSpPr>
        <p:spPr>
          <a:xfrm>
            <a:off x="3505200" y="1792766"/>
            <a:ext cx="3082280" cy="584775"/>
          </a:xfrm>
          <a:prstGeom prst="rect">
            <a:avLst/>
          </a:prstGeom>
          <a:noFill/>
        </p:spPr>
        <p:txBody>
          <a:bodyPr wrap="square" rtlCol="0">
            <a:spAutoFit/>
          </a:bodyPr>
          <a:lstStyle/>
          <a:p>
            <a:pPr algn="ctr">
              <a:defRPr/>
            </a:pPr>
            <a:r>
              <a:rPr lang="en-US" sz="3200" b="1" dirty="0" smtClean="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LUYỆN </a:t>
            </a:r>
            <a:r>
              <a:rPr lang="en-US" sz="32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TẬP</a:t>
            </a:r>
          </a:p>
        </p:txBody>
      </p:sp>
      <p:pic>
        <p:nvPicPr>
          <p:cNvPr id="3" name="Picture 2"/>
          <p:cNvPicPr>
            <a:picLocks noChangeAspect="1"/>
          </p:cNvPicPr>
          <p:nvPr/>
        </p:nvPicPr>
        <p:blipFill>
          <a:blip r:embed="rId5"/>
          <a:stretch>
            <a:fillRect/>
          </a:stretch>
        </p:blipFill>
        <p:spPr>
          <a:xfrm>
            <a:off x="8375837" y="76200"/>
            <a:ext cx="768163" cy="676715"/>
          </a:xfrm>
          <a:prstGeom prst="rect">
            <a:avLst/>
          </a:prstGeom>
        </p:spPr>
      </p:pic>
    </p:spTree>
    <p:extLst>
      <p:ext uri="{BB962C8B-B14F-4D97-AF65-F5344CB8AC3E}">
        <p14:creationId xmlns:p14="http://schemas.microsoft.com/office/powerpoint/2010/main" val="9011168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nodePh="1">
                                  <p:stCondLst>
                                    <p:cond delay="0"/>
                                  </p:stCondLst>
                                  <p:endCondLst>
                                    <p:cond evt="begin" delay="0">
                                      <p:tn val="5"/>
                                    </p:cond>
                                  </p:end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circle(in)">
                                      <p:cBhvr>
                                        <p:cTn id="15"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04223498"/>
              </p:ext>
            </p:extLst>
          </p:nvPr>
        </p:nvGraphicFramePr>
        <p:xfrm>
          <a:off x="914400" y="1950085"/>
          <a:ext cx="7315200" cy="2164715"/>
        </p:xfrm>
        <a:graphic>
          <a:graphicData uri="http://schemas.openxmlformats.org/drawingml/2006/table">
            <a:tbl>
              <a:tblPr/>
              <a:tblGrid>
                <a:gridCol w="1752600"/>
                <a:gridCol w="1676400"/>
                <a:gridCol w="1752600"/>
                <a:gridCol w="2133600"/>
              </a:tblGrid>
              <a:tr h="402590">
                <a:tc>
                  <a:txBody>
                    <a:bodyPr/>
                    <a:lstStyle/>
                    <a:p>
                      <a:pPr algn="just">
                        <a:lnSpc>
                          <a:spcPct val="130000"/>
                        </a:lnSpc>
                        <a:spcBef>
                          <a:spcPts val="300"/>
                        </a:spcBef>
                        <a:spcAft>
                          <a:spcPts val="0"/>
                        </a:spcAft>
                      </a:pPr>
                      <a:r>
                        <a:rPr lang="nl-NL" sz="1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3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D6C5"/>
                    </a:solidFill>
                  </a:tcPr>
                </a:tc>
                <a:tc>
                  <a:txBody>
                    <a:bodyPr/>
                    <a:lstStyle/>
                    <a:p>
                      <a:pPr indent="254000" algn="just">
                        <a:lnSpc>
                          <a:spcPct val="115000"/>
                        </a:lnSpc>
                        <a:spcAft>
                          <a:spcPts val="0"/>
                        </a:spcAft>
                      </a:pPr>
                      <a:r>
                        <a:rPr lang="nl-NL"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 động kinh tế</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D6C5"/>
                    </a:solidFill>
                  </a:tcPr>
                </a:tc>
                <a:tc>
                  <a:txBody>
                    <a:bodyPr/>
                    <a:lstStyle/>
                    <a:p>
                      <a:pPr indent="254000" algn="just">
                        <a:lnSpc>
                          <a:spcPct val="115000"/>
                        </a:lnSpc>
                        <a:spcAft>
                          <a:spcPts val="0"/>
                        </a:spcAft>
                      </a:pPr>
                      <a:r>
                        <a:rPr lang="nl-NL" sz="14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Đời sống xã hội</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D6C5"/>
                    </a:solidFill>
                  </a:tcPr>
                </a:tc>
                <a:tc>
                  <a:txBody>
                    <a:bodyPr/>
                    <a:lstStyle/>
                    <a:p>
                      <a:pPr indent="254000" algn="just">
                        <a:lnSpc>
                          <a:spcPct val="115000"/>
                        </a:lnSpc>
                        <a:spcAft>
                          <a:spcPts val="0"/>
                        </a:spcAft>
                      </a:pPr>
                      <a:r>
                        <a:rPr lang="nl-NL" sz="1400" b="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 </a:t>
                      </a:r>
                      <a:r>
                        <a:rPr lang="nl-NL"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hoá </a:t>
                      </a:r>
                      <a:r>
                        <a:rPr lang="nl-NL" sz="1400" b="1" dirty="0">
                          <a:solidFill>
                            <a:srgbClr val="341916"/>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 ngưỡng</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BD6C5"/>
                    </a:solidFill>
                  </a:tcPr>
                </a:tc>
              </a:tr>
              <a:tr h="678180">
                <a:tc>
                  <a:txBody>
                    <a:bodyPr/>
                    <a:lstStyle/>
                    <a:p>
                      <a:pPr indent="254000" algn="just">
                        <a:lnSpc>
                          <a:spcPct val="115000"/>
                        </a:lnSpc>
                        <a:spcAft>
                          <a:spcPts val="0"/>
                        </a:spcAft>
                      </a:pPr>
                      <a:r>
                        <a:rPr lang="nl-NL"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 dân Chăm-pa</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just">
                        <a:lnSpc>
                          <a:spcPct val="115000"/>
                        </a:lnSpc>
                        <a:spcAft>
                          <a:spcPts val="0"/>
                        </a:spcAft>
                      </a:pPr>
                      <a:r>
                        <a:rPr lang="nl-NL"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just">
                        <a:lnSpc>
                          <a:spcPct val="115000"/>
                        </a:lnSpc>
                        <a:spcAft>
                          <a:spcPts val="0"/>
                        </a:spcAft>
                      </a:pPr>
                      <a:r>
                        <a:rPr lang="nl-NL"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just">
                        <a:lnSpc>
                          <a:spcPct val="115000"/>
                        </a:lnSpc>
                        <a:spcAft>
                          <a:spcPts val="0"/>
                        </a:spcAft>
                      </a:pPr>
                      <a:r>
                        <a:rPr lang="nl-NL"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83945">
                <a:tc>
                  <a:txBody>
                    <a:bodyPr/>
                    <a:lstStyle/>
                    <a:p>
                      <a:pPr indent="254000" algn="just">
                        <a:lnSpc>
                          <a:spcPct val="115000"/>
                        </a:lnSpc>
                        <a:spcAft>
                          <a:spcPts val="0"/>
                        </a:spcAft>
                      </a:pPr>
                      <a:r>
                        <a:rPr lang="nl-NL"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 dân Văn Lang -</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254000" algn="just">
                        <a:lnSpc>
                          <a:spcPct val="115000"/>
                        </a:lnSpc>
                        <a:spcAft>
                          <a:spcPts val="0"/>
                        </a:spcAft>
                      </a:pPr>
                      <a:r>
                        <a:rPr lang="nl-NL" sz="1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Âu Lạc</a:t>
                      </a:r>
                      <a:endParaRPr lang="en-US" sz="1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just">
                        <a:lnSpc>
                          <a:spcPct val="115000"/>
                        </a:lnSpc>
                        <a:spcAft>
                          <a:spcPts val="0"/>
                        </a:spcAft>
                      </a:pPr>
                      <a:r>
                        <a:rPr lang="nl-NL"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just">
                        <a:lnSpc>
                          <a:spcPct val="115000"/>
                        </a:lnSpc>
                        <a:spcAft>
                          <a:spcPts val="0"/>
                        </a:spcAft>
                      </a:pPr>
                      <a:r>
                        <a:rPr lang="nl-NL"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indent="254000" algn="just">
                        <a:lnSpc>
                          <a:spcPct val="115000"/>
                        </a:lnSpc>
                        <a:spcAft>
                          <a:spcPts val="0"/>
                        </a:spcAft>
                      </a:pPr>
                      <a:r>
                        <a:rPr lang="nl-NL" sz="14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3" name="Rectangle 1"/>
          <p:cNvSpPr>
            <a:spLocks noChangeArrowheads="1"/>
          </p:cNvSpPr>
          <p:nvPr/>
        </p:nvSpPr>
        <p:spPr bwMode="auto">
          <a:xfrm>
            <a:off x="228600" y="30540"/>
            <a:ext cx="8763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540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54000" algn="l" defTabSz="914400" rtl="0" eaLnBrk="0" fontAlgn="base" latinLnBrk="0" hangingPunct="0">
              <a:lnSpc>
                <a:spcPct val="100000"/>
              </a:lnSpc>
              <a:spcBef>
                <a:spcPct val="0"/>
              </a:spcBef>
              <a:spcAft>
                <a:spcPct val="0"/>
              </a:spcAft>
              <a:buClrTx/>
              <a:buSzTx/>
              <a:buFontTx/>
              <a:buNone/>
              <a:tabLst/>
            </a:pPr>
            <a:r>
              <a:rPr kumimoji="0" lang="nl-NL" altLang="en-US" sz="2400" b="1" i="0" u="none" strike="noStrike" cap="none" normalizeH="0" baseline="0" dirty="0" smtClean="0">
                <a:ln>
                  <a:noFill/>
                </a:ln>
                <a:solidFill>
                  <a:srgbClr val="000000"/>
                </a:solidFill>
                <a:effectLst/>
                <a:ea typeface="Arial" panose="020B0604020202020204" pitchFamily="34" charset="0"/>
                <a:cs typeface="Arial" panose="020B0604020202020204" pitchFamily="34" charset="0"/>
              </a:rPr>
              <a:t>Lập bảng tóm tắt và kết hợp so sánh hoạt động kinh tế, đời sống xã hội, văn hoá - tín ngưỡng của cư dân Chăm-pa và cư dân Văn Lang - Âu Lạc như bảng như sau:</a:t>
            </a:r>
            <a:endParaRPr kumimoji="0" lang="en-US" altLang="en-US" sz="2400" b="1" i="0" u="none" strike="noStrike" cap="none" normalizeH="0" baseline="0" dirty="0" smtClean="0">
              <a:ln>
                <a:noFill/>
              </a:ln>
              <a:solidFill>
                <a:schemeClr val="tx1"/>
              </a:solidFill>
              <a:effectLst/>
              <a:cs typeface="Arial" panose="020B0604020202020204" pitchFamily="34" charset="0"/>
            </a:endParaRPr>
          </a:p>
          <a:p>
            <a:pPr marL="0" marR="0" lvl="0" indent="254000" algn="l" defTabSz="914400" rtl="0" eaLnBrk="0" fontAlgn="base" latinLnBrk="0" hangingPunct="0">
              <a:lnSpc>
                <a:spcPct val="100000"/>
              </a:lnSpc>
              <a:spcBef>
                <a:spcPct val="0"/>
              </a:spcBef>
              <a:spcAft>
                <a:spcPct val="0"/>
              </a:spcAft>
              <a:buClrTx/>
              <a:buSzTx/>
              <a:buFontTx/>
              <a:buNone/>
              <a:tabLst/>
            </a:pPr>
            <a:endParaRPr kumimoji="0" lang="en-US" altLang="en-US" sz="2400" b="1" i="0" u="none" strike="noStrike" cap="none" normalizeH="0" baseline="0" dirty="0" smtClean="0">
              <a:ln>
                <a:noFill/>
              </a:ln>
              <a:solidFill>
                <a:schemeClr val="tx1"/>
              </a:solidFill>
              <a:effectLst/>
              <a:cs typeface="Arial" panose="020B0604020202020204" pitchFamily="34" charset="0"/>
            </a:endParaRPr>
          </a:p>
        </p:txBody>
      </p:sp>
      <p:pic>
        <p:nvPicPr>
          <p:cNvPr id="4"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01605"/>
            <a:ext cx="3941366" cy="2256395"/>
          </a:xfrm>
          <a:prstGeom prst="rect">
            <a:avLst/>
          </a:prstGeom>
        </p:spPr>
      </p:pic>
    </p:spTree>
    <p:extLst>
      <p:ext uri="{BB962C8B-B14F-4D97-AF65-F5344CB8AC3E}">
        <p14:creationId xmlns:p14="http://schemas.microsoft.com/office/powerpoint/2010/main" val="3993733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3671328" y="2917148"/>
            <a:ext cx="2492349" cy="519439"/>
          </a:xfrm>
          <a:prstGeom prst="rect">
            <a:avLst/>
          </a:prstGeom>
          <a:noFill/>
          <a:effectLst>
            <a:innerShdw blurRad="63500" dist="50800" dir="2700000">
              <a:prstClr val="black">
                <a:alpha val="50000"/>
              </a:prstClr>
            </a:innerShdw>
          </a:effectLst>
          <a:scene3d>
            <a:camera prst="orthographicFront"/>
            <a:lightRig rig="soft" dir="t">
              <a:rot lat="0" lon="0" rev="15600000"/>
            </a:lightRig>
          </a:scene3d>
          <a:sp3d>
            <a:bevelT w="82550" h="82550"/>
          </a:sp3d>
        </p:spPr>
        <p:txBody>
          <a:bodyPr wrap="none" lIns="51435" tIns="25718" rIns="51435" bIns="25718">
            <a:spAutoFit/>
            <a:sp3d extrusionH="57150" prstMaterial="softEdge">
              <a:bevelT w="25400" h="38100"/>
            </a:sp3d>
          </a:bodyPr>
          <a:lstStyle/>
          <a:p>
            <a:pPr algn="ctr"/>
            <a:r>
              <a:rPr lang="en-US" sz="3038" b="1" dirty="0">
                <a:ln/>
                <a:solidFill>
                  <a:prstClr val="white"/>
                </a:solidFill>
                <a:latin typeface="Tahoma" panose="020B0604030504040204" pitchFamily="34" charset="0"/>
                <a:cs typeface="Tahoma" panose="020B0604030504040204" pitchFamily="34" charset="0"/>
              </a:rPr>
              <a:t>KHỞI ĐỘNG</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0999" y="0"/>
            <a:ext cx="1143001" cy="838201"/>
          </a:xfrm>
          <a:prstGeom prst="rect">
            <a:avLst/>
          </a:prstGeom>
        </p:spPr>
      </p:pic>
    </p:spTree>
    <p:extLst>
      <p:ext uri="{BB962C8B-B14F-4D97-AF65-F5344CB8AC3E}">
        <p14:creationId xmlns:p14="http://schemas.microsoft.com/office/powerpoint/2010/main" val="9027941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by="(-#ppt_w*2)" calcmode="lin" valueType="num">
                                      <p:cBhvr rctx="PPT">
                                        <p:cTn id="7" dur="500" autoRev="1" fill="hold">
                                          <p:stCondLst>
                                            <p:cond delay="0"/>
                                          </p:stCondLst>
                                        </p:cTn>
                                        <p:tgtEl>
                                          <p:spTgt spid="16"/>
                                        </p:tgtEl>
                                        <p:attrNameLst>
                                          <p:attrName>ppt_w</p:attrName>
                                        </p:attrNameLst>
                                      </p:cBhvr>
                                    </p:anim>
                                    <p:anim by="(#ppt_w*0.50)" calcmode="lin" valueType="num">
                                      <p:cBhvr>
                                        <p:cTn id="8" dur="500" decel="50000" autoRev="1" fill="hold">
                                          <p:stCondLst>
                                            <p:cond delay="0"/>
                                          </p:stCondLst>
                                        </p:cTn>
                                        <p:tgtEl>
                                          <p:spTgt spid="16"/>
                                        </p:tgtEl>
                                        <p:attrNameLst>
                                          <p:attrName>ppt_x</p:attrName>
                                        </p:attrNameLst>
                                      </p:cBhvr>
                                    </p:anim>
                                    <p:anim from="(-#ppt_h/2)" to="(#ppt_y)" calcmode="lin" valueType="num">
                                      <p:cBhvr>
                                        <p:cTn id="9" dur="1000" fill="hold">
                                          <p:stCondLst>
                                            <p:cond delay="0"/>
                                          </p:stCondLst>
                                        </p:cTn>
                                        <p:tgtEl>
                                          <p:spTgt spid="16"/>
                                        </p:tgtEl>
                                        <p:attrNameLst>
                                          <p:attrName>ppt_y</p:attrName>
                                        </p:attrNameLst>
                                      </p:cBhvr>
                                    </p:anim>
                                    <p:animRot by="21600000">
                                      <p:cBhvr>
                                        <p:cTn id="10" dur="1000" fill="hold">
                                          <p:stCondLst>
                                            <p:cond delay="0"/>
                                          </p:stCondLst>
                                        </p:cTn>
                                        <p:tgtEl>
                                          <p:spTgt spid="16"/>
                                        </p:tgtEl>
                                        <p:attrNameLst>
                                          <p:attrName>r</p:attrName>
                                        </p:attrNameLst>
                                      </p:cBhvr>
                                    </p:animRot>
                                  </p:childTnLst>
                                </p:cTn>
                              </p:par>
                              <p:par>
                                <p:cTn id="11" presetID="6"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572000" y="-274700"/>
            <a:ext cx="128027" cy="438950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89040"/>
            <a:ext cx="3941366" cy="2256395"/>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20" y="873711"/>
            <a:ext cx="2452528" cy="2452528"/>
          </a:xfrm>
          <a:prstGeom prst="rect">
            <a:avLst/>
          </a:prstGeom>
        </p:spPr>
      </p:pic>
      <p:pic>
        <p:nvPicPr>
          <p:cNvPr id="3" name="Picture 2"/>
          <p:cNvPicPr>
            <a:picLocks noChangeAspect="1"/>
          </p:cNvPicPr>
          <p:nvPr/>
        </p:nvPicPr>
        <p:blipFill>
          <a:blip r:embed="rId5"/>
          <a:stretch>
            <a:fillRect/>
          </a:stretch>
        </p:blipFill>
        <p:spPr>
          <a:xfrm>
            <a:off x="2456504" y="1295400"/>
            <a:ext cx="4359018" cy="2914141"/>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29600" y="1"/>
            <a:ext cx="914400" cy="609600"/>
          </a:xfrm>
          <a:prstGeom prst="rect">
            <a:avLst/>
          </a:prstGeom>
        </p:spPr>
      </p:pic>
      <p:sp>
        <p:nvSpPr>
          <p:cNvPr id="2" name="TextBox 1"/>
          <p:cNvSpPr txBox="1"/>
          <p:nvPr/>
        </p:nvSpPr>
        <p:spPr>
          <a:xfrm>
            <a:off x="3352800" y="2438400"/>
            <a:ext cx="2743200" cy="646331"/>
          </a:xfrm>
          <a:prstGeom prst="rect">
            <a:avLst/>
          </a:prstGeom>
          <a:noFill/>
        </p:spPr>
        <p:txBody>
          <a:bodyPr wrap="square" rtlCol="0">
            <a:spAutoFit/>
          </a:bodyPr>
          <a:lstStyle/>
          <a:p>
            <a:r>
              <a:rPr lang="en-US" sz="3600" b="1" dirty="0" smtClean="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VẬN DỤNG</a:t>
            </a:r>
          </a:p>
        </p:txBody>
      </p:sp>
    </p:spTree>
    <p:extLst>
      <p:ext uri="{BB962C8B-B14F-4D97-AF65-F5344CB8AC3E}">
        <p14:creationId xmlns:p14="http://schemas.microsoft.com/office/powerpoint/2010/main" val="7308617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6"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3A271FE-69EA-4404-8A77-3465599B479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490480" y="470688"/>
            <a:ext cx="7903732" cy="5530062"/>
          </a:xfrm>
          <a:prstGeom prst="rect">
            <a:avLst/>
          </a:prstGeom>
        </p:spPr>
      </p:pic>
      <p:pic>
        <p:nvPicPr>
          <p:cNvPr id="5" name="Picture 4">
            <a:extLst>
              <a:ext uri="{FF2B5EF4-FFF2-40B4-BE49-F238E27FC236}">
                <a16:creationId xmlns:a16="http://schemas.microsoft.com/office/drawing/2014/main" xmlns="" id="{8FB860A6-AB5E-4F4C-AF53-5013154CA0B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0" y="620688"/>
            <a:ext cx="9144000" cy="5530062"/>
          </a:xfrm>
          <a:prstGeom prst="rect">
            <a:avLst/>
          </a:prstGeom>
        </p:spPr>
      </p:pic>
      <p:sp>
        <p:nvSpPr>
          <p:cNvPr id="7" name="TextBox 6">
            <a:extLst>
              <a:ext uri="{FF2B5EF4-FFF2-40B4-BE49-F238E27FC236}">
                <a16:creationId xmlns:a16="http://schemas.microsoft.com/office/drawing/2014/main" xmlns="" id="{797EEE10-6A6D-48B3-B644-39327E648A85}"/>
              </a:ext>
            </a:extLst>
          </p:cNvPr>
          <p:cNvSpPr txBox="1"/>
          <p:nvPr/>
        </p:nvSpPr>
        <p:spPr>
          <a:xfrm>
            <a:off x="1043608" y="1828800"/>
            <a:ext cx="4366592" cy="2492990"/>
          </a:xfrm>
          <a:prstGeom prst="rect">
            <a:avLst/>
          </a:prstGeom>
          <a:noFill/>
        </p:spPr>
        <p:txBody>
          <a:bodyPr wrap="square">
            <a:spAutoFit/>
          </a:bodyPr>
          <a:lstStyle/>
          <a:p>
            <a:pPr lvl="0" algn="just">
              <a:lnSpc>
                <a:spcPct val="130000"/>
              </a:lnSpc>
              <a:spcBef>
                <a:spcPts val="300"/>
              </a:spcBef>
            </a:pPr>
            <a:r>
              <a:rPr lang="en-US" sz="2400" b="1" dirty="0" err="1">
                <a:solidFill>
                  <a:srgbClr val="000000"/>
                </a:solidFill>
                <a:latin typeface="Times New Roman" panose="02020603050405020304" pitchFamily="18" charset="0"/>
                <a:ea typeface="Calibri" panose="020F0502020204030204" pitchFamily="34" charset="0"/>
              </a:rPr>
              <a:t>Hãy</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sưu</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tầm</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tư</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liệu</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và</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viết</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một</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đoạn</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giới</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thiệu</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về</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một</a:t>
            </a:r>
            <a:r>
              <a:rPr lang="en-US" sz="2400" b="1" dirty="0">
                <a:solidFill>
                  <a:srgbClr val="000000"/>
                </a:solidFill>
                <a:latin typeface="Times New Roman" panose="02020603050405020304" pitchFamily="18" charset="0"/>
                <a:ea typeface="Calibri" panose="020F0502020204030204" pitchFamily="34" charset="0"/>
              </a:rPr>
              <a:t> di </a:t>
            </a:r>
            <a:r>
              <a:rPr lang="en-US" sz="2400" b="1" dirty="0" err="1">
                <a:solidFill>
                  <a:srgbClr val="000000"/>
                </a:solidFill>
                <a:latin typeface="Times New Roman" panose="02020603050405020304" pitchFamily="18" charset="0"/>
                <a:ea typeface="Calibri" panose="020F0502020204030204" pitchFamily="34" charset="0"/>
              </a:rPr>
              <a:t>tích</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văn</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hoá</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Chăm</a:t>
            </a:r>
            <a:r>
              <a:rPr lang="en-US" sz="2400" b="1" dirty="0">
                <a:solidFill>
                  <a:srgbClr val="000000"/>
                </a:solidFill>
                <a:latin typeface="Times New Roman" panose="02020603050405020304" pitchFamily="18" charset="0"/>
                <a:ea typeface="Calibri" panose="020F0502020204030204" pitchFamily="34" charset="0"/>
              </a:rPr>
              <a:t> ở </a:t>
            </a:r>
            <a:r>
              <a:rPr lang="en-US" sz="2400" b="1" dirty="0" err="1">
                <a:solidFill>
                  <a:srgbClr val="000000"/>
                </a:solidFill>
                <a:latin typeface="Times New Roman" panose="02020603050405020304" pitchFamily="18" charset="0"/>
                <a:ea typeface="Calibri" panose="020F0502020204030204" pitchFamily="34" charset="0"/>
              </a:rPr>
              <a:t>nước</a:t>
            </a:r>
            <a:r>
              <a:rPr lang="en-US" sz="2400" b="1" dirty="0">
                <a:solidFill>
                  <a:srgbClr val="000000"/>
                </a:solidFill>
                <a:latin typeface="Times New Roman" panose="02020603050405020304" pitchFamily="18" charset="0"/>
                <a:ea typeface="Calibri" panose="020F0502020204030204" pitchFamily="34" charset="0"/>
              </a:rPr>
              <a:t> ta. Theo </a:t>
            </a:r>
            <a:r>
              <a:rPr lang="en-US" sz="2400" b="1" dirty="0" err="1">
                <a:solidFill>
                  <a:srgbClr val="000000"/>
                </a:solidFill>
                <a:latin typeface="Times New Roman" panose="02020603050405020304" pitchFamily="18" charset="0"/>
                <a:ea typeface="Calibri" panose="020F0502020204030204" pitchFamily="34" charset="0"/>
              </a:rPr>
              <a:t>em</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cần</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phải</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làm</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gì</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để</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bảo</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tồn</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và</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phát</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huy</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giá</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trị</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của</a:t>
            </a:r>
            <a:r>
              <a:rPr lang="en-US" sz="2400" b="1" dirty="0">
                <a:solidFill>
                  <a:srgbClr val="000000"/>
                </a:solidFill>
                <a:latin typeface="Times New Roman" panose="02020603050405020304" pitchFamily="18" charset="0"/>
                <a:ea typeface="Calibri" panose="020F0502020204030204" pitchFamily="34" charset="0"/>
              </a:rPr>
              <a:t> di </a:t>
            </a:r>
            <a:r>
              <a:rPr lang="en-US" sz="2400" b="1" dirty="0" err="1">
                <a:solidFill>
                  <a:srgbClr val="000000"/>
                </a:solidFill>
                <a:latin typeface="Times New Roman" panose="02020603050405020304" pitchFamily="18" charset="0"/>
                <a:ea typeface="Calibri" panose="020F0502020204030204" pitchFamily="34" charset="0"/>
              </a:rPr>
              <a:t>tích</a:t>
            </a:r>
            <a:r>
              <a:rPr lang="en-US" sz="2400" b="1" dirty="0">
                <a:solidFill>
                  <a:srgbClr val="000000"/>
                </a:solidFill>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1795411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38200"/>
            <a:ext cx="9144000" cy="5143500"/>
          </a:xfrm>
          <a:prstGeom prst="rect">
            <a:avLst/>
          </a:prstGeom>
        </p:spPr>
      </p:pic>
      <p:sp>
        <p:nvSpPr>
          <p:cNvPr id="6" name="Rectangle 5"/>
          <p:cNvSpPr/>
          <p:nvPr/>
        </p:nvSpPr>
        <p:spPr>
          <a:xfrm>
            <a:off x="2768926" y="2438400"/>
            <a:ext cx="4623060" cy="1177245"/>
          </a:xfrm>
          <a:prstGeom prst="rect">
            <a:avLst/>
          </a:prstGeom>
          <a:noFill/>
        </p:spPr>
        <p:txBody>
          <a:bodyPr wrap="none" lIns="68580" tIns="34290" rIns="68580" bIns="3429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smtClean="0">
                <a:ln/>
                <a:solidFill>
                  <a:srgbClr val="ED1E28"/>
                </a:solidFill>
              </a:rPr>
              <a:t>TẠM BIỆT</a:t>
            </a:r>
          </a:p>
          <a:p>
            <a:pPr algn="ctr"/>
            <a:r>
              <a:rPr lang="en-US" sz="3600" b="1" dirty="0" smtClean="0">
                <a:ln/>
                <a:solidFill>
                  <a:srgbClr val="ED1E28"/>
                </a:solidFill>
              </a:rPr>
              <a:t>CHÚC </a:t>
            </a:r>
            <a:r>
              <a:rPr lang="en-US" sz="3600" b="1" dirty="0">
                <a:ln/>
                <a:solidFill>
                  <a:srgbClr val="ED1E28"/>
                </a:solidFill>
              </a:rPr>
              <a:t>CÁC EM HỌC TỐT</a:t>
            </a:r>
          </a:p>
        </p:txBody>
      </p:sp>
      <p:sp>
        <p:nvSpPr>
          <p:cNvPr id="8" name="Rectangle 7"/>
          <p:cNvSpPr/>
          <p:nvPr/>
        </p:nvSpPr>
        <p:spPr>
          <a:xfrm>
            <a:off x="0" y="914400"/>
            <a:ext cx="2438400" cy="300082"/>
          </a:xfrm>
          <a:prstGeom prst="rect">
            <a:avLst/>
          </a:prstGeom>
        </p:spPr>
        <p:txBody>
          <a:bodyPr wrap="square">
            <a:spAutoFit/>
          </a:bodyPr>
          <a:lstStyle/>
          <a:p>
            <a:r>
              <a:rPr lang="en-US" sz="1350" b="1" dirty="0">
                <a:solidFill>
                  <a:srgbClr val="FF0000"/>
                </a:solidFill>
                <a:latin typeface="Tahoma" panose="020B0604030504040204" pitchFamily="34" charset="0"/>
                <a:cs typeface="Tahoma" panose="020B0604030504040204" pitchFamily="34" charset="0"/>
              </a:rPr>
              <a:t>TRƯỜNG THCS </a:t>
            </a:r>
            <a:r>
              <a:rPr lang="en-US" sz="1350" b="1" dirty="0" smtClean="0">
                <a:solidFill>
                  <a:srgbClr val="FF0000"/>
                </a:solidFill>
                <a:latin typeface="Tahoma" panose="020B0604030504040204" pitchFamily="34" charset="0"/>
                <a:cs typeface="Tahoma" panose="020B0604030504040204" pitchFamily="34" charset="0"/>
              </a:rPr>
              <a:t>CẨM ĐOÀI</a:t>
            </a:r>
            <a:endParaRPr lang="en-US" sz="1350" b="1" dirty="0">
              <a:solidFill>
                <a:srgbClr val="FF0000"/>
              </a:solidFill>
              <a:latin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3"/>
          <a:stretch>
            <a:fillRect/>
          </a:stretch>
        </p:blipFill>
        <p:spPr>
          <a:xfrm>
            <a:off x="8382000" y="54183"/>
            <a:ext cx="762000" cy="676715"/>
          </a:xfrm>
          <a:prstGeom prst="rect">
            <a:avLst/>
          </a:prstGeom>
        </p:spPr>
      </p:pic>
    </p:spTree>
    <p:extLst>
      <p:ext uri="{BB962C8B-B14F-4D97-AF65-F5344CB8AC3E}">
        <p14:creationId xmlns:p14="http://schemas.microsoft.com/office/powerpoint/2010/main" val="160727750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lacvi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6200"/>
            <a:ext cx="86868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4" name="Picture 3" descr="D:\NĂM HỌC 2021-2022\TỔNG HỢP\maxresdefault.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1" y="722416"/>
            <a:ext cx="4128231" cy="4535384"/>
          </a:xfrm>
          <a:prstGeom prst="rect">
            <a:avLst/>
          </a:prstGeom>
          <a:noFill/>
          <a:ln>
            <a:noFill/>
          </a:ln>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304801" y="722416"/>
            <a:ext cx="4495800" cy="4535384"/>
          </a:xfrm>
          <a:prstGeom prst="rect">
            <a:avLst/>
          </a:prstGeom>
          <a:noFill/>
        </p:spPr>
      </p:pic>
      <p:sp>
        <p:nvSpPr>
          <p:cNvPr id="2" name="Rectangle 1"/>
          <p:cNvSpPr/>
          <p:nvPr/>
        </p:nvSpPr>
        <p:spPr>
          <a:xfrm>
            <a:off x="1143000" y="5576804"/>
            <a:ext cx="7239000" cy="1052596"/>
          </a:xfrm>
          <a:prstGeom prst="rect">
            <a:avLst/>
          </a:prstGeom>
        </p:spPr>
        <p:txBody>
          <a:bodyPr wrap="square">
            <a:spAutoFit/>
          </a:bodyPr>
          <a:lstStyle/>
          <a:p>
            <a:pPr algn="ctr">
              <a:lnSpc>
                <a:spcPct val="130000"/>
              </a:lnSpc>
              <a:spcBef>
                <a:spcPts val="300"/>
              </a:spcBef>
              <a:spcAft>
                <a:spcPts val="0"/>
              </a:spcAft>
            </a:pPr>
            <a:r>
              <a:rPr lang="en-US" sz="2400" b="1" dirty="0" smtClean="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Quan</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sát</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hình</a:t>
            </a:r>
            <a:r>
              <a:rPr lang="en-US" sz="2400" b="1" dirty="0">
                <a:latin typeface="Times New Roman" panose="02020603050405020304" pitchFamily="18" charset="0"/>
                <a:ea typeface="Calibri" panose="020F0502020204030204" pitchFamily="34" charset="0"/>
              </a:rPr>
              <a:t> </a:t>
            </a:r>
            <a:r>
              <a:rPr lang="en-US" sz="2400" b="1" dirty="0" err="1">
                <a:latin typeface="Times New Roman" panose="02020603050405020304" pitchFamily="18" charset="0"/>
                <a:ea typeface="Calibri" panose="020F0502020204030204" pitchFamily="34" charset="0"/>
              </a:rPr>
              <a:t>ảnh</a:t>
            </a:r>
            <a:r>
              <a:rPr lang="en-US" sz="2400" b="1" dirty="0">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em</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biết</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gì</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về</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mảnh</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đất</a:t>
            </a:r>
            <a:r>
              <a:rPr lang="en-US" sz="2400" b="1" dirty="0">
                <a:solidFill>
                  <a:srgbClr val="000000"/>
                </a:solidFill>
                <a:latin typeface="Times New Roman" panose="02020603050405020304" pitchFamily="18" charset="0"/>
                <a:ea typeface="Calibri" panose="020F0502020204030204" pitchFamily="34" charset="0"/>
              </a:rPr>
              <a:t>, con </a:t>
            </a:r>
            <a:r>
              <a:rPr lang="en-US" sz="2400" b="1" dirty="0" err="1">
                <a:solidFill>
                  <a:srgbClr val="000000"/>
                </a:solidFill>
                <a:latin typeface="Times New Roman" panose="02020603050405020304" pitchFamily="18" charset="0"/>
                <a:ea typeface="Calibri" panose="020F0502020204030204" pitchFamily="34" charset="0"/>
              </a:rPr>
              <a:t>người</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gắn</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với</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những</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hình</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a:solidFill>
                  <a:srgbClr val="000000"/>
                </a:solidFill>
                <a:latin typeface="Times New Roman" panose="02020603050405020304" pitchFamily="18" charset="0"/>
                <a:ea typeface="Calibri" panose="020F0502020204030204" pitchFamily="34" charset="0"/>
              </a:rPr>
              <a:t>ảnh</a:t>
            </a:r>
            <a:r>
              <a:rPr lang="en-US" sz="2400" b="1" dirty="0">
                <a:solidFill>
                  <a:srgbClr val="000000"/>
                </a:solidFill>
                <a:latin typeface="Times New Roman" panose="02020603050405020304" pitchFamily="18" charset="0"/>
                <a:ea typeface="Calibri" panose="020F0502020204030204" pitchFamily="34" charset="0"/>
              </a:rPr>
              <a:t> </a:t>
            </a:r>
            <a:r>
              <a:rPr lang="en-US" sz="2400" b="1" dirty="0" err="1" smtClean="0">
                <a:solidFill>
                  <a:srgbClr val="000000"/>
                </a:solidFill>
                <a:latin typeface="Times New Roman" panose="02020603050405020304" pitchFamily="18" charset="0"/>
                <a:ea typeface="Calibri" panose="020F0502020204030204" pitchFamily="34" charset="0"/>
              </a:rPr>
              <a:t>trên</a:t>
            </a:r>
            <a:r>
              <a:rPr lang="en-US" sz="2400" b="1" dirty="0" smtClean="0">
                <a:solidFill>
                  <a:srgbClr val="000000"/>
                </a:solidFill>
                <a:latin typeface="Times New Roman" panose="02020603050405020304" pitchFamily="18" charset="0"/>
                <a:ea typeface="Calibri" panose="020F0502020204030204" pitchFamily="34" charset="0"/>
              </a:rPr>
              <a:t>?</a:t>
            </a:r>
            <a:endParaRPr lang="en-US" sz="2400" b="1" dirty="0">
              <a:effectLst/>
              <a:latin typeface="Times New Roman" panose="02020603050405020304" pitchFamily="18" charset="0"/>
              <a:ea typeface="Calibri" panose="020F0502020204030204" pitchFamily="34" charset="0"/>
            </a:endParaRPr>
          </a:p>
        </p:txBody>
      </p:sp>
      <p:pic>
        <p:nvPicPr>
          <p:cNvPr id="3" name="Picture 2"/>
          <p:cNvPicPr>
            <a:picLocks noChangeAspect="1"/>
          </p:cNvPicPr>
          <p:nvPr/>
        </p:nvPicPr>
        <p:blipFill>
          <a:blip r:embed="rId5"/>
          <a:stretch>
            <a:fillRect/>
          </a:stretch>
        </p:blipFill>
        <p:spPr>
          <a:xfrm>
            <a:off x="25828" y="5830755"/>
            <a:ext cx="926672" cy="798645"/>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29600" y="1"/>
            <a:ext cx="914400" cy="609600"/>
          </a:xfrm>
          <a:prstGeom prst="rect">
            <a:avLst/>
          </a:prstGeom>
        </p:spPr>
      </p:pic>
    </p:spTree>
    <p:extLst>
      <p:ext uri="{BB962C8B-B14F-4D97-AF65-F5344CB8AC3E}">
        <p14:creationId xmlns:p14="http://schemas.microsoft.com/office/powerpoint/2010/main" val="773228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circle(in)">
                                      <p:cBhvr>
                                        <p:cTn id="20" dur="2000"/>
                                        <p:tgtEl>
                                          <p:spTgt spid="2"/>
                                        </p:tgtEl>
                                      </p:cBhvr>
                                    </p:animEffect>
                                  </p:childTnLst>
                                </p:cTn>
                              </p:par>
                              <p:par>
                                <p:cTn id="21" presetID="6" presetClass="entr" presetSubtype="16"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4572000" y="-274700"/>
            <a:ext cx="128027" cy="438950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789040"/>
            <a:ext cx="3941366" cy="2256395"/>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520" y="873711"/>
            <a:ext cx="2452528" cy="2452528"/>
          </a:xfrm>
          <a:prstGeom prst="rect">
            <a:avLst/>
          </a:prstGeom>
        </p:spPr>
      </p:pic>
      <p:pic>
        <p:nvPicPr>
          <p:cNvPr id="3" name="Picture 2"/>
          <p:cNvPicPr>
            <a:picLocks noChangeAspect="1"/>
          </p:cNvPicPr>
          <p:nvPr/>
        </p:nvPicPr>
        <p:blipFill>
          <a:blip r:embed="rId5"/>
          <a:stretch>
            <a:fillRect/>
          </a:stretch>
        </p:blipFill>
        <p:spPr>
          <a:xfrm>
            <a:off x="2456504" y="1295400"/>
            <a:ext cx="4359018" cy="2914141"/>
          </a:xfrm>
          <a:prstGeom prst="rect">
            <a:avLst/>
          </a:prstGeom>
        </p:spPr>
      </p:pic>
      <p:pic>
        <p:nvPicPr>
          <p:cNvPr id="10" name="Picture 9"/>
          <p:cNvPicPr>
            <a:picLocks noChangeAspect="1"/>
          </p:cNvPicPr>
          <p:nvPr/>
        </p:nvPicPr>
        <p:blipFill>
          <a:blip r:embed="rId6"/>
          <a:stretch>
            <a:fillRect/>
          </a:stretch>
        </p:blipFill>
        <p:spPr>
          <a:xfrm>
            <a:off x="2971800" y="2508534"/>
            <a:ext cx="2999492" cy="725487"/>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29600" y="1"/>
            <a:ext cx="914400" cy="609600"/>
          </a:xfrm>
          <a:prstGeom prst="rect">
            <a:avLst/>
          </a:prstGeom>
        </p:spPr>
      </p:pic>
    </p:spTree>
    <p:extLst>
      <p:ext uri="{BB962C8B-B14F-4D97-AF65-F5344CB8AC3E}">
        <p14:creationId xmlns:p14="http://schemas.microsoft.com/office/powerpoint/2010/main" val="18896159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par>
                                <p:cTn id="14" presetID="6"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ircle(in)">
                                      <p:cBhvr>
                                        <p:cTn id="16"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28600" y="0"/>
            <a:ext cx="8686800" cy="677108"/>
          </a:xfrm>
          <a:prstGeom prst="rect">
            <a:avLst/>
          </a:prstGeom>
          <a:noFill/>
        </p:spPr>
        <p:txBody>
          <a:bodyPr wrap="square" rtlCol="0">
            <a:spAutoFit/>
          </a:bodyPr>
          <a:lstStyle/>
          <a:p>
            <a:pPr algn="ctr"/>
            <a:r>
              <a:rPr lang="nl-NL" sz="2000" b="1" dirty="0">
                <a:solidFill>
                  <a:srgbClr val="000000"/>
                </a:solidFill>
                <a:latin typeface="Arial"/>
              </a:rPr>
              <a:t>BÀI 19. VƯƠNG QUỐC CHAM-PA TỪ THẾ KÌ II ĐẾN THẾ KÌ X</a:t>
            </a:r>
            <a:endParaRPr lang="en-US" sz="2000" b="1" dirty="0">
              <a:solidFill>
                <a:srgbClr val="000000"/>
              </a:solidFill>
              <a:latin typeface="Arial"/>
            </a:endParaRPr>
          </a:p>
          <a:p>
            <a:pPr algn="ctr"/>
            <a:endParaRPr lang="en-US" dirty="0">
              <a:solidFill>
                <a:srgbClr val="000000"/>
              </a:solidFill>
              <a:latin typeface="Arial"/>
            </a:endParaRPr>
          </a:p>
        </p:txBody>
      </p:sp>
      <p:sp>
        <p:nvSpPr>
          <p:cNvPr id="12" name="TextBox 11"/>
          <p:cNvSpPr txBox="1"/>
          <p:nvPr/>
        </p:nvSpPr>
        <p:spPr>
          <a:xfrm>
            <a:off x="0" y="762000"/>
            <a:ext cx="4648200" cy="923330"/>
          </a:xfrm>
          <a:prstGeom prst="rect">
            <a:avLst/>
          </a:prstGeom>
          <a:noFill/>
        </p:spPr>
        <p:txBody>
          <a:bodyPr wrap="square" rtlCol="0">
            <a:spAutoFit/>
          </a:bodyPr>
          <a:lstStyle/>
          <a:p>
            <a:pPr algn="just"/>
            <a:r>
              <a:rPr lang="nl-NL" b="1" dirty="0" smtClean="0">
                <a:solidFill>
                  <a:srgbClr val="000000"/>
                </a:solidFill>
                <a:latin typeface="Arial"/>
              </a:rPr>
              <a:t>1. Quá </a:t>
            </a:r>
            <a:r>
              <a:rPr lang="nl-NL" b="1" dirty="0">
                <a:solidFill>
                  <a:srgbClr val="000000"/>
                </a:solidFill>
                <a:latin typeface="Arial"/>
              </a:rPr>
              <a:t>trình hình thành và bước đầu phát triển của Vương quốc Chăm-pa</a:t>
            </a:r>
            <a:endParaRPr lang="en-US" dirty="0">
              <a:solidFill>
                <a:srgbClr val="000000"/>
              </a:solidFill>
              <a:latin typeface="Arial"/>
            </a:endParaRPr>
          </a:p>
          <a:p>
            <a:pPr algn="just"/>
            <a:endParaRPr lang="en-US" dirty="0">
              <a:solidFill>
                <a:srgbClr val="000000"/>
              </a:solidFill>
              <a:latin typeface="Arial"/>
            </a:endParaRPr>
          </a:p>
        </p:txBody>
      </p:sp>
      <p:cxnSp>
        <p:nvCxnSpPr>
          <p:cNvPr id="13" name="Straight Connector 12"/>
          <p:cNvCxnSpPr/>
          <p:nvPr/>
        </p:nvCxnSpPr>
        <p:spPr>
          <a:xfrm>
            <a:off x="4648200" y="990600"/>
            <a:ext cx="0" cy="5867400"/>
          </a:xfrm>
          <a:prstGeom prst="line">
            <a:avLst/>
          </a:prstGeom>
          <a:noFill/>
          <a:ln w="9525" cap="flat" cmpd="sng" algn="ctr">
            <a:solidFill>
              <a:srgbClr val="000000"/>
            </a:solidFill>
            <a:prstDash val="solid"/>
          </a:ln>
          <a:effectLst/>
        </p:spPr>
      </p:cxnSp>
      <p:pic>
        <p:nvPicPr>
          <p:cNvPr id="14" name="Picture 13"/>
          <p:cNvPicPr>
            <a:picLocks noChangeAspect="1"/>
          </p:cNvPicPr>
          <p:nvPr/>
        </p:nvPicPr>
        <p:blipFill>
          <a:blip r:embed="rId2"/>
          <a:stretch>
            <a:fillRect/>
          </a:stretch>
        </p:blipFill>
        <p:spPr>
          <a:xfrm>
            <a:off x="4724400" y="990600"/>
            <a:ext cx="4419600" cy="5376926"/>
          </a:xfrm>
          <a:prstGeom prst="rect">
            <a:avLst/>
          </a:prstGeom>
        </p:spPr>
      </p:pic>
      <p:sp>
        <p:nvSpPr>
          <p:cNvPr id="15" name="TextBox 14"/>
          <p:cNvSpPr txBox="1"/>
          <p:nvPr/>
        </p:nvSpPr>
        <p:spPr>
          <a:xfrm>
            <a:off x="0" y="1371600"/>
            <a:ext cx="4648200" cy="1938992"/>
          </a:xfrm>
          <a:prstGeom prst="rect">
            <a:avLst/>
          </a:prstGeom>
          <a:noFill/>
        </p:spPr>
        <p:txBody>
          <a:bodyPr wrap="square" rtlCol="0">
            <a:spAutoFit/>
          </a:bodyPr>
          <a:lstStyle/>
          <a:p>
            <a:pPr algn="just"/>
            <a:r>
              <a:rPr lang="nl-NL" sz="2000" b="1" dirty="0">
                <a:solidFill>
                  <a:srgbClr val="00B0F0"/>
                </a:solidFill>
                <a:latin typeface="Arial" panose="020B0604020202020204" pitchFamily="34" charset="0"/>
                <a:cs typeface="Arial" panose="020B0604020202020204" pitchFamily="34" charset="0"/>
              </a:rPr>
              <a:t>a. Vương quốc Chăm-pa ra đời</a:t>
            </a:r>
            <a:endParaRPr lang="en-US" sz="2000" dirty="0">
              <a:solidFill>
                <a:srgbClr val="00B0F0"/>
              </a:solidFill>
              <a:latin typeface="Arial" panose="020B0604020202020204" pitchFamily="34" charset="0"/>
              <a:cs typeface="Arial" panose="020B0604020202020204" pitchFamily="34" charset="0"/>
            </a:endParaRPr>
          </a:p>
          <a:p>
            <a:pPr lvl="0" algn="just"/>
            <a:r>
              <a:rPr lang="nl-NL" sz="2000" dirty="0">
                <a:solidFill>
                  <a:srgbClr val="00B0F0"/>
                </a:solidFill>
                <a:latin typeface="Arial" panose="020B0604020202020204" pitchFamily="34" charset="0"/>
                <a:cs typeface="Arial" panose="020B0604020202020204" pitchFamily="34" charset="0"/>
              </a:rPr>
              <a:t>Năm 192, nhân dân huyện Tượng Lâm (quận Nhật Nam) đã nổi dậy lật đổ ách thống trị của nhà Hán, giành độc lập, lập nước Lâm Ấp (sau gọi là Chăm-pa).</a:t>
            </a:r>
            <a:endParaRPr lang="en-US" sz="2000" dirty="0">
              <a:solidFill>
                <a:srgbClr val="00B0F0"/>
              </a:solidFill>
              <a:latin typeface="Arial" panose="020B0604020202020204" pitchFamily="34" charset="0"/>
              <a:cs typeface="Arial" panose="020B0604020202020204" pitchFamily="34" charset="0"/>
            </a:endParaRPr>
          </a:p>
        </p:txBody>
      </p:sp>
      <p:sp>
        <p:nvSpPr>
          <p:cNvPr id="16" name="TextBox 15"/>
          <p:cNvSpPr txBox="1"/>
          <p:nvPr/>
        </p:nvSpPr>
        <p:spPr>
          <a:xfrm>
            <a:off x="-1" y="3236655"/>
            <a:ext cx="4648199" cy="2554545"/>
          </a:xfrm>
          <a:prstGeom prst="rect">
            <a:avLst/>
          </a:prstGeom>
          <a:noFill/>
        </p:spPr>
        <p:txBody>
          <a:bodyPr wrap="square" rtlCol="0">
            <a:spAutoFit/>
          </a:bodyPr>
          <a:lstStyle/>
          <a:p>
            <a:pPr algn="just"/>
            <a:r>
              <a:rPr lang="nl-NL" sz="2000" b="1" dirty="0">
                <a:solidFill>
                  <a:srgbClr val="00B0F0"/>
                </a:solidFill>
                <a:latin typeface="Arial" panose="020B0604020202020204" pitchFamily="34" charset="0"/>
                <a:cs typeface="Arial" panose="020B0604020202020204" pitchFamily="34" charset="0"/>
              </a:rPr>
              <a:t>b. Chặng đường mười thế kỉ đầu tiên</a:t>
            </a:r>
            <a:endParaRPr lang="en-US" sz="2000" dirty="0">
              <a:solidFill>
                <a:srgbClr val="00B0F0"/>
              </a:solidFill>
              <a:latin typeface="Arial" panose="020B0604020202020204" pitchFamily="34" charset="0"/>
              <a:cs typeface="Arial" panose="020B0604020202020204" pitchFamily="34" charset="0"/>
            </a:endParaRPr>
          </a:p>
          <a:p>
            <a:pPr algn="just"/>
            <a:r>
              <a:rPr lang="nl-NL" sz="2000" dirty="0">
                <a:solidFill>
                  <a:srgbClr val="00B0F0"/>
                </a:solidFill>
                <a:latin typeface="Arial" panose="020B0604020202020204" pitchFamily="34" charset="0"/>
                <a:cs typeface="Arial" panose="020B0604020202020204" pitchFamily="34" charset="0"/>
              </a:rPr>
              <a:t>- Phát triển qua nhiều giai đoạn, gắn liền với việc di chuyển kinh đô.</a:t>
            </a:r>
            <a:endParaRPr lang="en-US" sz="2000" dirty="0">
              <a:solidFill>
                <a:srgbClr val="00B0F0"/>
              </a:solidFill>
              <a:latin typeface="Arial" panose="020B0604020202020204" pitchFamily="34" charset="0"/>
              <a:cs typeface="Arial" panose="020B0604020202020204" pitchFamily="34" charset="0"/>
            </a:endParaRPr>
          </a:p>
          <a:p>
            <a:pPr algn="just"/>
            <a:r>
              <a:rPr lang="nl-NL" sz="2000" dirty="0">
                <a:solidFill>
                  <a:srgbClr val="00B0F0"/>
                </a:solidFill>
                <a:latin typeface="Arial" panose="020B0604020202020204" pitchFamily="34" charset="0"/>
                <a:cs typeface="Arial" panose="020B0604020202020204" pitchFamily="34" charset="0"/>
              </a:rPr>
              <a:t>- Lãnh thổ dần được mở rộng và thống nhất, trải dài từ phía nam dãy Hoành Sơn đến vùng Quảng Ngãi, Bình Định ngày nay. </a:t>
            </a:r>
            <a:endParaRPr lang="en-US" sz="2000" dirty="0" smtClean="0">
              <a:solidFill>
                <a:srgbClr val="00B0F0"/>
              </a:solidFill>
              <a:latin typeface="Arial" panose="020B0604020202020204" pitchFamily="34" charset="0"/>
              <a:ea typeface="微软雅黑" panose="020B0503020204020204" pitchFamily="34" charset="-122"/>
              <a:cs typeface="Arial" panose="020B0604020202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0" y="1"/>
            <a:ext cx="762000" cy="677108"/>
          </a:xfrm>
          <a:prstGeom prst="rect">
            <a:avLst/>
          </a:prstGeom>
        </p:spPr>
      </p:pic>
    </p:spTree>
    <p:extLst>
      <p:ext uri="{BB962C8B-B14F-4D97-AF65-F5344CB8AC3E}">
        <p14:creationId xmlns:p14="http://schemas.microsoft.com/office/powerpoint/2010/main" val="40910102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in)">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circle(in)">
                                      <p:cBhvr>
                                        <p:cTn id="22" dur="20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animEffect transition="in" filter="circle(in)">
                                      <p:cBhvr>
                                        <p:cTn id="27" dur="2000"/>
                                        <p:tgtEl>
                                          <p:spTgt spid="1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6">
                                            <p:txEl>
                                              <p:pRg st="0" end="0"/>
                                            </p:txEl>
                                          </p:spTgt>
                                        </p:tgtEl>
                                        <p:attrNameLst>
                                          <p:attrName>style.visibility</p:attrName>
                                        </p:attrNameLst>
                                      </p:cBhvr>
                                      <p:to>
                                        <p:strVal val="visible"/>
                                      </p:to>
                                    </p:set>
                                    <p:animEffect transition="in" filter="circle(in)">
                                      <p:cBhvr>
                                        <p:cTn id="32" dur="2000"/>
                                        <p:tgtEl>
                                          <p:spTgt spid="1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6">
                                            <p:txEl>
                                              <p:pRg st="1" end="1"/>
                                            </p:txEl>
                                          </p:spTgt>
                                        </p:tgtEl>
                                        <p:attrNameLst>
                                          <p:attrName>style.visibility</p:attrName>
                                        </p:attrNameLst>
                                      </p:cBhvr>
                                      <p:to>
                                        <p:strVal val="visible"/>
                                      </p:to>
                                    </p:set>
                                    <p:animEffect transition="in" filter="circle(in)">
                                      <p:cBhvr>
                                        <p:cTn id="37" dur="2000"/>
                                        <p:tgtEl>
                                          <p:spTgt spid="1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6">
                                            <p:txEl>
                                              <p:pRg st="2" end="2"/>
                                            </p:txEl>
                                          </p:spTgt>
                                        </p:tgtEl>
                                        <p:attrNameLst>
                                          <p:attrName>style.visibility</p:attrName>
                                        </p:attrNameLst>
                                      </p:cBhvr>
                                      <p:to>
                                        <p:strVal val="visible"/>
                                      </p:to>
                                    </p:set>
                                  </p:childTnLst>
                                </p:cTn>
                              </p:par>
                              <p:par>
                                <p:cTn id="42" presetID="6" presetClass="entr" presetSubtype="16" fill="hold"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circle(in)">
                                      <p:cBhvr>
                                        <p:cTn id="4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AAD19D38-C1AC-4441-902E-CABA5EF56CD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 y="0"/>
            <a:ext cx="9433047" cy="6813376"/>
          </a:xfrm>
          <a:prstGeom prst="rect">
            <a:avLst/>
          </a:prstGeom>
        </p:spPr>
      </p:pic>
      <p:sp>
        <p:nvSpPr>
          <p:cNvPr id="7" name="TextBox 6">
            <a:extLst>
              <a:ext uri="{FF2B5EF4-FFF2-40B4-BE49-F238E27FC236}">
                <a16:creationId xmlns:a16="http://schemas.microsoft.com/office/drawing/2014/main" xmlns="" id="{AA0E38B9-C5C2-49A4-9A8E-6DCC16A334AC}"/>
              </a:ext>
            </a:extLst>
          </p:cNvPr>
          <p:cNvSpPr txBox="1"/>
          <p:nvPr/>
        </p:nvSpPr>
        <p:spPr>
          <a:xfrm>
            <a:off x="883469" y="1942155"/>
            <a:ext cx="3863865" cy="1569660"/>
          </a:xfrm>
          <a:prstGeom prst="rect">
            <a:avLst/>
          </a:prstGeom>
          <a:noFill/>
        </p:spPr>
        <p:txBody>
          <a:bodyPr wrap="square" rtlCol="0">
            <a:spAutoFit/>
          </a:bodyPr>
          <a:lstStyle/>
          <a:p>
            <a:pPr algn="just"/>
            <a:r>
              <a:rPr lang="nl-NL" sz="2400" b="1" dirty="0" smtClean="0">
                <a:solidFill>
                  <a:srgbClr val="0070C0"/>
                </a:solidFill>
                <a:latin typeface="Arial"/>
              </a:rPr>
              <a:t>BÀI </a:t>
            </a:r>
            <a:r>
              <a:rPr lang="nl-NL" sz="2400" b="1" dirty="0">
                <a:solidFill>
                  <a:srgbClr val="0070C0"/>
                </a:solidFill>
                <a:latin typeface="Arial"/>
              </a:rPr>
              <a:t>19. VƯƠNG QUỐC CHAM-PA TỪ THẾ KÌ II ĐẾN THẾ KÌ X</a:t>
            </a:r>
            <a:endParaRPr lang="en-US" sz="2400" b="1" dirty="0">
              <a:solidFill>
                <a:srgbClr val="0070C0"/>
              </a:solidFill>
              <a:latin typeface="Arial"/>
            </a:endParaRPr>
          </a:p>
          <a:p>
            <a:pPr algn="just">
              <a:defRPr/>
            </a:pPr>
            <a:endParaRPr lang="en-US" sz="2400" b="1" dirty="0">
              <a:ln w="0"/>
              <a:solidFill>
                <a:srgbClr val="0070C0"/>
              </a:solidFill>
              <a:effectLst>
                <a:outerShdw blurRad="38100" dist="25400" dir="5400000" algn="ctr" rotWithShape="0">
                  <a:srgbClr val="6E747A">
                    <a:alpha val="43000"/>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9" name="TextBox 8">
            <a:extLst>
              <a:ext uri="{FF2B5EF4-FFF2-40B4-BE49-F238E27FC236}">
                <a16:creationId xmlns:a16="http://schemas.microsoft.com/office/drawing/2014/main" xmlns="" id="{83EFB622-DB97-4C2C-AFD4-06D07E46FA3E}"/>
              </a:ext>
            </a:extLst>
          </p:cNvPr>
          <p:cNvSpPr txBox="1"/>
          <p:nvPr/>
        </p:nvSpPr>
        <p:spPr>
          <a:xfrm>
            <a:off x="4747333" y="762000"/>
            <a:ext cx="3863267" cy="1815882"/>
          </a:xfrm>
          <a:prstGeom prst="rect">
            <a:avLst/>
          </a:prstGeom>
          <a:noFill/>
        </p:spPr>
        <p:txBody>
          <a:bodyPr wrap="square" rtlCol="0">
            <a:spAutoFit/>
          </a:bodyPr>
          <a:lstStyle/>
          <a:p>
            <a:pPr algn="just"/>
            <a:r>
              <a:rPr lang="nl-NL" sz="2800" b="1" dirty="0">
                <a:solidFill>
                  <a:srgbClr val="00B0F0"/>
                </a:solidFill>
                <a:latin typeface="Arial"/>
              </a:rPr>
              <a:t>1. Quá trình hình thành và bước đầu phát triển của Vương quốc </a:t>
            </a:r>
            <a:r>
              <a:rPr lang="nl-NL" sz="2800" b="1" dirty="0" smtClean="0">
                <a:solidFill>
                  <a:srgbClr val="00B0F0"/>
                </a:solidFill>
                <a:latin typeface="Arial"/>
              </a:rPr>
              <a:t>Chăm-pa.</a:t>
            </a:r>
            <a:endParaRPr lang="en-US" sz="2800" dirty="0">
              <a:solidFill>
                <a:srgbClr val="00B0F0"/>
              </a:solidFill>
              <a:latin typeface="Arial"/>
            </a:endParaRPr>
          </a:p>
        </p:txBody>
      </p:sp>
      <p:sp>
        <p:nvSpPr>
          <p:cNvPr id="3" name="TextBox 2"/>
          <p:cNvSpPr txBox="1"/>
          <p:nvPr/>
        </p:nvSpPr>
        <p:spPr>
          <a:xfrm>
            <a:off x="4724400" y="2590800"/>
            <a:ext cx="3886200" cy="954107"/>
          </a:xfrm>
          <a:prstGeom prst="rect">
            <a:avLst/>
          </a:prstGeom>
          <a:noFill/>
        </p:spPr>
        <p:txBody>
          <a:bodyPr wrap="square" rtlCol="0">
            <a:spAutoFit/>
          </a:bodyPr>
          <a:lstStyle/>
          <a:p>
            <a:pPr algn="just"/>
            <a:r>
              <a:rPr lang="en-US" sz="2800" b="1" dirty="0" smtClean="0">
                <a:solidFill>
                  <a:srgbClr val="00B0F0"/>
                </a:solidFill>
                <a:latin typeface="Arial" panose="020B0604020202020204" pitchFamily="34" charset="0"/>
                <a:cs typeface="Arial" panose="020B0604020202020204" pitchFamily="34" charset="0"/>
              </a:rPr>
              <a:t>2. </a:t>
            </a:r>
            <a:r>
              <a:rPr lang="nl-NL" sz="2800" b="1" dirty="0">
                <a:solidFill>
                  <a:srgbClr val="00B0F0"/>
                </a:solidFill>
                <a:latin typeface="Arial" panose="020B0604020202020204" pitchFamily="34" charset="0"/>
                <a:cs typeface="Arial" panose="020B0604020202020204" pitchFamily="34" charset="0"/>
              </a:rPr>
              <a:t>Hoạt động kinh tế và tổ chức xã hội</a:t>
            </a:r>
            <a:endParaRPr lang="en-US" sz="2800" dirty="0">
              <a:solidFill>
                <a:srgbClr val="00B0F0"/>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8641042" y="54183"/>
            <a:ext cx="762066" cy="676715"/>
          </a:xfrm>
          <a:prstGeom prst="rect">
            <a:avLst/>
          </a:prstGeom>
        </p:spPr>
      </p:pic>
    </p:spTree>
    <p:extLst>
      <p:ext uri="{BB962C8B-B14F-4D97-AF65-F5344CB8AC3E}">
        <p14:creationId xmlns:p14="http://schemas.microsoft.com/office/powerpoint/2010/main" val="8023029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7639" y="530917"/>
            <a:ext cx="1949598" cy="165715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1" y="762000"/>
            <a:ext cx="6096000" cy="44958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19322" y="0"/>
            <a:ext cx="762000" cy="677108"/>
          </a:xfrm>
          <a:prstGeom prst="rect">
            <a:avLst/>
          </a:prstGeom>
        </p:spPr>
      </p:pic>
    </p:spTree>
    <p:extLst>
      <p:ext uri="{BB962C8B-B14F-4D97-AF65-F5344CB8AC3E}">
        <p14:creationId xmlns:p14="http://schemas.microsoft.com/office/powerpoint/2010/main" val="7204011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7639" y="530917"/>
            <a:ext cx="1949598" cy="1657158"/>
          </a:xfrm>
          <a:prstGeom prst="rect">
            <a:avLst/>
          </a:prstGeom>
        </p:spPr>
      </p:pic>
      <p:grpSp>
        <p:nvGrpSpPr>
          <p:cNvPr id="8" name="Group 7"/>
          <p:cNvGrpSpPr/>
          <p:nvPr/>
        </p:nvGrpSpPr>
        <p:grpSpPr>
          <a:xfrm>
            <a:off x="3200400" y="147531"/>
            <a:ext cx="2959926" cy="766773"/>
            <a:chOff x="3370370" y="229653"/>
            <a:chExt cx="2959926" cy="766773"/>
          </a:xfrm>
          <a:scene3d>
            <a:camera prst="orthographicFront"/>
            <a:lightRig rig="threePt" dir="t">
              <a:rot lat="0" lon="0" rev="7500000"/>
            </a:lightRig>
          </a:scene3d>
        </p:grpSpPr>
        <p:sp>
          <p:nvSpPr>
            <p:cNvPr id="9" name="Rounded Rectangle 8"/>
            <p:cNvSpPr/>
            <p:nvPr/>
          </p:nvSpPr>
          <p:spPr>
            <a:xfrm>
              <a:off x="3370370" y="229653"/>
              <a:ext cx="2959926" cy="766773"/>
            </a:xfrm>
            <a:prstGeom prst="roundRect">
              <a:avLst>
                <a:gd name="adj" fmla="val 10000"/>
              </a:avLst>
            </a:prstGeom>
            <a:solidFill>
              <a:srgbClr val="FFFFFF">
                <a:alpha val="90000"/>
                <a:hueOff val="0"/>
                <a:satOff val="0"/>
                <a:lumOff val="0"/>
                <a:alphaOff val="0"/>
              </a:srgbClr>
            </a:solidFill>
            <a:ln w="9525" cap="flat" cmpd="sng" algn="ctr">
              <a:solidFill>
                <a:srgbClr val="F6E068">
                  <a:hueOff val="0"/>
                  <a:satOff val="0"/>
                  <a:lumOff val="0"/>
                  <a:alphaOff val="0"/>
                  <a:shade val="95000"/>
                  <a:satMod val="105000"/>
                </a:srgbClr>
              </a:solidFill>
              <a:prstDash val="solid"/>
            </a:ln>
            <a:effectLst>
              <a:outerShdw blurRad="40000" dist="23000" dir="5400000" rotWithShape="0">
                <a:srgbClr val="000000">
                  <a:alpha val="35000"/>
                </a:srgbClr>
              </a:outerShdw>
            </a:effectLst>
            <a:sp3d z="152400" extrusionH="63500" prstMaterial="dkEdge">
              <a:bevelT w="125400" h="36350" prst="relaxedInset"/>
              <a:contourClr>
                <a:srgbClr val="FFFFFF"/>
              </a:contourClr>
            </a:sp3d>
          </p:spPr>
        </p:sp>
        <p:sp>
          <p:nvSpPr>
            <p:cNvPr id="10" name="Rounded Rectangle 4"/>
            <p:cNvSpPr/>
            <p:nvPr/>
          </p:nvSpPr>
          <p:spPr>
            <a:xfrm>
              <a:off x="3392828" y="252111"/>
              <a:ext cx="2915010" cy="721857"/>
            </a:xfrm>
            <a:prstGeom prst="rect">
              <a:avLst/>
            </a:prstGeom>
            <a:noFill/>
            <a:ln>
              <a:noFill/>
            </a:ln>
            <a:effectLst/>
            <a:sp3d z="152400"/>
          </p:spPr>
          <p:txBody>
            <a:bodyPr spcFirstLastPara="0" vert="horz" wrap="square" lIns="121920" tIns="121920" rIns="121920" bIns="121920" numCol="1" spcCol="1270" anchor="ctr" anchorCtr="0">
              <a:noAutofit/>
            </a:bodyPr>
            <a:lstStyle/>
            <a:p>
              <a:pPr algn="ctr" defTabSz="1422400">
                <a:lnSpc>
                  <a:spcPct val="90000"/>
                </a:lnSpc>
                <a:spcBef>
                  <a:spcPct val="0"/>
                </a:spcBef>
                <a:spcAft>
                  <a:spcPct val="35000"/>
                </a:spcAft>
                <a:defRPr/>
              </a:pPr>
              <a:r>
                <a:rPr lang="en-US" sz="3200" b="1" dirty="0" err="1">
                  <a:solidFill>
                    <a:srgbClr val="00B050"/>
                  </a:solidFill>
                  <a:latin typeface="Times New Roman" panose="02020603050405020304" pitchFamily="18" charset="0"/>
                  <a:cs typeface="Times New Roman" panose="02020603050405020304" pitchFamily="18" charset="0"/>
                </a:rPr>
                <a:t>Thảo</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luận</a:t>
              </a:r>
              <a:r>
                <a:rPr lang="en-US" sz="3200" b="1" dirty="0">
                  <a:solidFill>
                    <a:srgbClr val="00B050"/>
                  </a:solidFill>
                  <a:latin typeface="Times New Roman" panose="02020603050405020304" pitchFamily="18" charset="0"/>
                  <a:cs typeface="Times New Roman" panose="02020603050405020304" pitchFamily="18" charset="0"/>
                </a:rPr>
                <a:t> </a:t>
              </a:r>
              <a:r>
                <a:rPr lang="en-US" sz="3200" b="1" dirty="0" err="1">
                  <a:solidFill>
                    <a:srgbClr val="00B050"/>
                  </a:solidFill>
                  <a:latin typeface="Times New Roman" panose="02020603050405020304" pitchFamily="18" charset="0"/>
                  <a:cs typeface="Times New Roman" panose="02020603050405020304" pitchFamily="18" charset="0"/>
                </a:rPr>
                <a:t>nhóm</a:t>
              </a:r>
              <a:endParaRPr lang="en-US" sz="3200" b="1" dirty="0">
                <a:solidFill>
                  <a:srgbClr val="00B050"/>
                </a:solidFill>
                <a:latin typeface="Times New Roman" panose="02020603050405020304" pitchFamily="18" charset="0"/>
                <a:cs typeface="Times New Roman" panose="02020603050405020304" pitchFamily="18" charset="0"/>
              </a:endParaRPr>
            </a:p>
          </p:txBody>
        </p:sp>
      </p:grpSp>
      <p:sp>
        <p:nvSpPr>
          <p:cNvPr id="11" name="Ribbon: Tilted Up 5">
            <a:extLst>
              <a:ext uri="{FF2B5EF4-FFF2-40B4-BE49-F238E27FC236}">
                <a16:creationId xmlns:a16="http://schemas.microsoft.com/office/drawing/2014/main" xmlns="" id="{B24580CB-6B21-44FA-ACD8-715A373D6D62}"/>
              </a:ext>
            </a:extLst>
          </p:cNvPr>
          <p:cNvSpPr/>
          <p:nvPr/>
        </p:nvSpPr>
        <p:spPr>
          <a:xfrm>
            <a:off x="0" y="533400"/>
            <a:ext cx="2448272" cy="1152128"/>
          </a:xfrm>
          <a:prstGeom prst="ribbon2">
            <a:avLst/>
          </a:prstGeom>
          <a:solidFill>
            <a:srgbClr val="FFFFFF"/>
          </a:solidFill>
          <a:ln>
            <a:solidFill>
              <a:srgbClr val="0000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a:defRPr/>
            </a:pPr>
            <a:r>
              <a:rPr lang="en-US" sz="2800" kern="0" dirty="0" err="1" smtClean="0">
                <a:solidFill>
                  <a:srgbClr val="FF0000"/>
                </a:solidFill>
                <a:latin typeface="Times New Roman" panose="02020603050405020304" pitchFamily="18" charset="0"/>
                <a:cs typeface="Times New Roman" panose="02020603050405020304" pitchFamily="18" charset="0"/>
              </a:rPr>
              <a:t>Phiếu</a:t>
            </a:r>
            <a:r>
              <a:rPr lang="en-US" sz="2800" kern="0" dirty="0" smtClean="0">
                <a:solidFill>
                  <a:srgbClr val="FF0000"/>
                </a:solidFill>
                <a:latin typeface="Times New Roman" panose="02020603050405020304" pitchFamily="18" charset="0"/>
                <a:cs typeface="Times New Roman" panose="02020603050405020304" pitchFamily="18" charset="0"/>
              </a:rPr>
              <a:t> </a:t>
            </a:r>
            <a:r>
              <a:rPr lang="en-US" sz="2800" kern="0" dirty="0" err="1" smtClean="0">
                <a:solidFill>
                  <a:srgbClr val="FF0000"/>
                </a:solidFill>
                <a:latin typeface="Times New Roman" panose="02020603050405020304" pitchFamily="18" charset="0"/>
                <a:cs typeface="Times New Roman" panose="02020603050405020304" pitchFamily="18" charset="0"/>
              </a:rPr>
              <a:t>bài</a:t>
            </a:r>
            <a:r>
              <a:rPr lang="en-US" sz="2800" kern="0" dirty="0" smtClean="0">
                <a:solidFill>
                  <a:srgbClr val="FF0000"/>
                </a:solidFill>
                <a:latin typeface="Times New Roman" panose="02020603050405020304" pitchFamily="18" charset="0"/>
                <a:cs typeface="Times New Roman" panose="02020603050405020304" pitchFamily="18" charset="0"/>
              </a:rPr>
              <a:t> </a:t>
            </a:r>
            <a:r>
              <a:rPr lang="en-US" sz="2800" kern="0" dirty="0" err="1" smtClean="0">
                <a:solidFill>
                  <a:srgbClr val="FF0000"/>
                </a:solidFill>
                <a:latin typeface="Times New Roman" panose="02020603050405020304" pitchFamily="18" charset="0"/>
                <a:cs typeface="Times New Roman" panose="02020603050405020304" pitchFamily="18" charset="0"/>
              </a:rPr>
              <a:t>tập</a:t>
            </a:r>
            <a:endParaRPr lang="en-US" sz="2800" kern="0" dirty="0" smtClean="0">
              <a:solidFill>
                <a:srgbClr val="FF0000"/>
              </a:solidFill>
              <a:latin typeface="Times New Roman" panose="02020603050405020304" pitchFamily="18" charset="0"/>
              <a:cs typeface="Times New Roman" panose="02020603050405020304" pitchFamily="18" charset="0"/>
            </a:endParaRPr>
          </a:p>
        </p:txBody>
      </p:sp>
      <p:sp>
        <p:nvSpPr>
          <p:cNvPr id="2" name="Equal 1"/>
          <p:cNvSpPr/>
          <p:nvPr/>
        </p:nvSpPr>
        <p:spPr>
          <a:xfrm>
            <a:off x="304800" y="1066800"/>
            <a:ext cx="8458200" cy="40386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1447800" y="1905000"/>
            <a:ext cx="6172200" cy="1015663"/>
          </a:xfrm>
          <a:prstGeom prst="rect">
            <a:avLst/>
          </a:prstGeom>
          <a:noFill/>
        </p:spPr>
        <p:txBody>
          <a:bodyPr wrap="square" rtlCol="0">
            <a:spAutoFit/>
          </a:bodyPr>
          <a:lstStyle/>
          <a:p>
            <a:pPr algn="just"/>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Khái</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quát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nét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chính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trong</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hoạt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động</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kinh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tế</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của</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người</a:t>
            </a:r>
            <a:r>
              <a:rPr lang="en-US" sz="2000" dirty="0">
                <a:solidFill>
                  <a:schemeClr val="bg1"/>
                </a:solidFill>
                <a:latin typeface="Arial" panose="020B0604020202020204" pitchFamily="34" charset="0"/>
                <a:cs typeface="Arial" panose="020B0604020202020204" pitchFamily="34" charset="0"/>
              </a:rPr>
              <a:t> Cham-pa.</a:t>
            </a:r>
          </a:p>
          <a:p>
            <a:pPr algn="just"/>
            <a:endParaRPr lang="en-US" sz="2000"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1447800" y="3276600"/>
            <a:ext cx="6172200" cy="1015663"/>
          </a:xfrm>
          <a:prstGeom prst="rect">
            <a:avLst/>
          </a:prstGeom>
          <a:noFill/>
        </p:spPr>
        <p:txBody>
          <a:bodyPr wrap="square" rtlCol="0">
            <a:spAutoFit/>
          </a:bodyPr>
          <a:lstStyle/>
          <a:p>
            <a:pPr algn="just"/>
            <a:r>
              <a:rPr lang="en-US" sz="2000" dirty="0">
                <a:solidFill>
                  <a:schemeClr val="bg1"/>
                </a:solidFill>
                <a:latin typeface="Arial" panose="020B0604020202020204" pitchFamily="34" charset="0"/>
                <a:cs typeface="Arial" panose="020B0604020202020204" pitchFamily="34" charset="0"/>
              </a:rPr>
              <a:t>? So </a:t>
            </a:r>
            <a:r>
              <a:rPr lang="en-US" sz="2000" dirty="0" err="1">
                <a:solidFill>
                  <a:schemeClr val="bg1"/>
                </a:solidFill>
                <a:latin typeface="Arial" panose="020B0604020202020204" pitchFamily="34" charset="0"/>
                <a:cs typeface="Arial" panose="020B0604020202020204" pitchFamily="34" charset="0"/>
              </a:rPr>
              <a:t>sánh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hoạt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động</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kinh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tế</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của</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cư</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dân</a:t>
            </a:r>
            <a:r>
              <a:rPr lang="en-US" sz="2000" dirty="0">
                <a:solidFill>
                  <a:schemeClr val="bg1"/>
                </a:solidFill>
                <a:latin typeface="Arial" panose="020B0604020202020204" pitchFamily="34" charset="0"/>
                <a:cs typeface="Arial" panose="020B0604020202020204" pitchFamily="34" charset="0"/>
              </a:rPr>
              <a:t> Cham-pa </a:t>
            </a:r>
            <a:r>
              <a:rPr lang="en-US" sz="2000" dirty="0" err="1">
                <a:solidFill>
                  <a:schemeClr val="bg1"/>
                </a:solidFill>
                <a:latin typeface="Arial" panose="020B0604020202020204" pitchFamily="34" charset="0"/>
                <a:cs typeface="Arial" panose="020B0604020202020204" pitchFamily="34" charset="0"/>
              </a:rPr>
              <a:t>với</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hoạt</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động</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kinh</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tế</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của</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cư</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dân</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Văn</a:t>
            </a:r>
            <a:r>
              <a:rPr lang="en-US" sz="2000" dirty="0">
                <a:solidFill>
                  <a:schemeClr val="bg1"/>
                </a:solidFill>
                <a:latin typeface="Arial" panose="020B0604020202020204" pitchFamily="34" charset="0"/>
                <a:cs typeface="Arial" panose="020B0604020202020204" pitchFamily="34" charset="0"/>
              </a:rPr>
              <a:t> Lang- </a:t>
            </a:r>
            <a:r>
              <a:rPr lang="en-US" sz="2000" dirty="0" err="1">
                <a:solidFill>
                  <a:schemeClr val="bg1"/>
                </a:solidFill>
                <a:latin typeface="Arial" panose="020B0604020202020204" pitchFamily="34" charset="0"/>
                <a:cs typeface="Arial" panose="020B0604020202020204" pitchFamily="34" charset="0"/>
              </a:rPr>
              <a:t>Âu</a:t>
            </a:r>
            <a:r>
              <a:rPr lang="en-US" sz="2000" dirty="0">
                <a:solidFill>
                  <a:schemeClr val="bg1"/>
                </a:solidFill>
                <a:latin typeface="Arial" panose="020B0604020202020204" pitchFamily="34" charset="0"/>
                <a:cs typeface="Arial" panose="020B0604020202020204" pitchFamily="34" charset="0"/>
              </a:rPr>
              <a:t> </a:t>
            </a:r>
            <a:r>
              <a:rPr lang="en-US" sz="2000" dirty="0" err="1">
                <a:solidFill>
                  <a:schemeClr val="bg1"/>
                </a:solidFill>
                <a:latin typeface="Arial" panose="020B0604020202020204" pitchFamily="34" charset="0"/>
                <a:cs typeface="Arial" panose="020B0604020202020204" pitchFamily="34" charset="0"/>
              </a:rPr>
              <a:t>Lạc</a:t>
            </a:r>
            <a:r>
              <a:rPr lang="en-US" sz="2000" dirty="0">
                <a:solidFill>
                  <a:schemeClr val="bg1"/>
                </a:solidFill>
                <a:latin typeface="Arial" panose="020B0604020202020204" pitchFamily="34" charset="0"/>
                <a:cs typeface="Arial" panose="020B0604020202020204" pitchFamily="34" charset="0"/>
              </a:rPr>
              <a:t>.</a:t>
            </a:r>
          </a:p>
          <a:p>
            <a:pPr algn="just"/>
            <a:endParaRPr lang="en-US" sz="2000" dirty="0">
              <a:solidFill>
                <a:schemeClr val="bg1"/>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4"/>
          <a:stretch>
            <a:fillRect/>
          </a:stretch>
        </p:blipFill>
        <p:spPr>
          <a:xfrm>
            <a:off x="3048000" y="4481044"/>
            <a:ext cx="2895601" cy="1310156"/>
          </a:xfrm>
          <a:prstGeom prst="rect">
            <a:avLst/>
          </a:prstGeom>
        </p:spPr>
      </p:pic>
      <p:pic>
        <p:nvPicPr>
          <p:cNvPr id="13" name="Picture 12"/>
          <p:cNvPicPr>
            <a:picLocks noChangeAspect="1"/>
          </p:cNvPicPr>
          <p:nvPr/>
        </p:nvPicPr>
        <p:blipFill>
          <a:blip r:embed="rId5"/>
          <a:stretch>
            <a:fillRect/>
          </a:stretch>
        </p:blipFill>
        <p:spPr>
          <a:xfrm>
            <a:off x="8385044" y="42642"/>
            <a:ext cx="762066" cy="676715"/>
          </a:xfrm>
          <a:prstGeom prst="rect">
            <a:avLst/>
          </a:prstGeom>
        </p:spPr>
      </p:pic>
    </p:spTree>
    <p:extLst>
      <p:ext uri="{BB962C8B-B14F-4D97-AF65-F5344CB8AC3E}">
        <p14:creationId xmlns:p14="http://schemas.microsoft.com/office/powerpoint/2010/main" val="9343044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out)">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ircle(in)">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ox(in)">
                                      <p:cBhvr>
                                        <p:cTn id="22" dur="20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circle(in)">
                                      <p:cBhvr>
                                        <p:cTn id="27" dur="2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diamond(in)">
                                      <p:cBhvr>
                                        <p:cTn id="3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animBg="1"/>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AAD19D38-C1AC-4441-902E-CABA5EF56CD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1" y="0"/>
            <a:ext cx="9433047" cy="6813376"/>
          </a:xfrm>
          <a:prstGeom prst="rect">
            <a:avLst/>
          </a:prstGeom>
        </p:spPr>
      </p:pic>
      <p:sp>
        <p:nvSpPr>
          <p:cNvPr id="3" name="TextBox 2"/>
          <p:cNvSpPr txBox="1"/>
          <p:nvPr/>
        </p:nvSpPr>
        <p:spPr>
          <a:xfrm>
            <a:off x="914400" y="1371600"/>
            <a:ext cx="3886200" cy="954107"/>
          </a:xfrm>
          <a:prstGeom prst="rect">
            <a:avLst/>
          </a:prstGeom>
          <a:noFill/>
        </p:spPr>
        <p:txBody>
          <a:bodyPr wrap="square" rtlCol="0">
            <a:spAutoFit/>
          </a:bodyPr>
          <a:lstStyle/>
          <a:p>
            <a:pPr algn="just"/>
            <a:r>
              <a:rPr lang="en-US" sz="2800" b="1" dirty="0" smtClean="0">
                <a:solidFill>
                  <a:srgbClr val="00B0F0"/>
                </a:solidFill>
                <a:latin typeface="Arial" panose="020B0604020202020204" pitchFamily="34" charset="0"/>
                <a:cs typeface="Arial" panose="020B0604020202020204" pitchFamily="34" charset="0"/>
              </a:rPr>
              <a:t>2. </a:t>
            </a:r>
            <a:r>
              <a:rPr lang="nl-NL" sz="2800" b="1" dirty="0">
                <a:solidFill>
                  <a:srgbClr val="00B0F0"/>
                </a:solidFill>
                <a:latin typeface="Arial" panose="020B0604020202020204" pitchFamily="34" charset="0"/>
                <a:cs typeface="Arial" panose="020B0604020202020204" pitchFamily="34" charset="0"/>
              </a:rPr>
              <a:t>Hoạt động kinh tế và tổ chức xã hội</a:t>
            </a:r>
            <a:endParaRPr lang="en-US" sz="2800" dirty="0">
              <a:solidFill>
                <a:srgbClr val="00B0F0"/>
              </a:solidFill>
              <a:latin typeface="Arial" panose="020B0604020202020204" pitchFamily="34" charset="0"/>
              <a:cs typeface="Arial" panose="020B0604020202020204" pitchFamily="34" charset="0"/>
            </a:endParaRPr>
          </a:p>
        </p:txBody>
      </p:sp>
      <p:sp>
        <p:nvSpPr>
          <p:cNvPr id="2" name="TextBox 1"/>
          <p:cNvSpPr txBox="1"/>
          <p:nvPr/>
        </p:nvSpPr>
        <p:spPr>
          <a:xfrm>
            <a:off x="4800600" y="762000"/>
            <a:ext cx="3733800" cy="1754326"/>
          </a:xfrm>
          <a:prstGeom prst="rect">
            <a:avLst/>
          </a:prstGeom>
          <a:noFill/>
        </p:spPr>
        <p:txBody>
          <a:bodyPr wrap="square" rtlCol="0">
            <a:spAutoFit/>
          </a:bodyPr>
          <a:lstStyle/>
          <a:p>
            <a:pPr algn="just"/>
            <a:r>
              <a:rPr lang="nl-NL" b="1" dirty="0">
                <a:solidFill>
                  <a:srgbClr val="00B0F0"/>
                </a:solidFill>
                <a:latin typeface="Arial" panose="020B0604020202020204" pitchFamily="34" charset="0"/>
                <a:cs typeface="Arial" panose="020B0604020202020204" pitchFamily="34" charset="0"/>
              </a:rPr>
              <a:t>a. Hoạt động kinh tế</a:t>
            </a:r>
            <a:endParaRPr lang="en-US" dirty="0">
              <a:solidFill>
                <a:srgbClr val="00B0F0"/>
              </a:solidFill>
              <a:latin typeface="Arial" panose="020B0604020202020204" pitchFamily="34" charset="0"/>
              <a:cs typeface="Arial" panose="020B0604020202020204" pitchFamily="34" charset="0"/>
            </a:endParaRPr>
          </a:p>
          <a:p>
            <a:pPr algn="just"/>
            <a:r>
              <a:rPr lang="nl-NL" dirty="0">
                <a:solidFill>
                  <a:srgbClr val="00B0F0"/>
                </a:solidFill>
                <a:latin typeface="Arial" panose="020B0604020202020204" pitchFamily="34" charset="0"/>
                <a:cs typeface="Arial" panose="020B0604020202020204" pitchFamily="34" charset="0"/>
              </a:rPr>
              <a:t>- Hoạt động kinh tế chính: Trồng lúa nước, chăn nuôi gia súc, gia cầm, sản xuất hàng thủ công, khai thác các nguồn lợi </a:t>
            </a:r>
            <a:r>
              <a:rPr lang="nl-NL" dirty="0" smtClean="0">
                <a:solidFill>
                  <a:srgbClr val="00B0F0"/>
                </a:solidFill>
                <a:latin typeface="Arial" panose="020B0604020202020204" pitchFamily="34" charset="0"/>
                <a:cs typeface="Arial" panose="020B0604020202020204" pitchFamily="34" charset="0"/>
              </a:rPr>
              <a:t>rừng </a:t>
            </a:r>
            <a:r>
              <a:rPr lang="nl-NL" dirty="0">
                <a:solidFill>
                  <a:srgbClr val="00B0F0"/>
                </a:solidFill>
                <a:latin typeface="Arial" panose="020B0604020202020204" pitchFamily="34" charset="0"/>
                <a:cs typeface="Arial" panose="020B0604020202020204" pitchFamily="34" charset="0"/>
              </a:rPr>
              <a:t>và biển; buôn bán bằng đường biển.</a:t>
            </a:r>
            <a:endParaRPr lang="en-US"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00331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circle(in)">
                                      <p:cBhvr>
                                        <p:cTn id="12" dur="2000"/>
                                        <p:tgtEl>
                                          <p:spTgt spid="2">
                                            <p:txEl>
                                              <p:pRg st="0" end="0"/>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circle(in)">
                                      <p:cBhvr>
                                        <p:cTn id="15"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第一PPT，www.1ppt.com">
  <a:themeElements>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第一PPT，www.1ppt.com">
  <a:themeElements>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theme>
</file>

<file path=ppt/theme/theme7.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第一PPT，www.1ppt.com">
  <a:themeElements>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theme>
</file>

<file path=ppt/theme/theme9.xml><?xml version="1.0" encoding="utf-8"?>
<a:theme xmlns:a="http://schemas.openxmlformats.org/drawingml/2006/main" name="3_第一PPT，www.1ppt.com">
  <a:themeElements>
    <a:clrScheme name="自定义 237">
      <a:dk1>
        <a:srgbClr val="000000"/>
      </a:dk1>
      <a:lt1>
        <a:srgbClr val="FFFFFF"/>
      </a:lt1>
      <a:dk2>
        <a:srgbClr val="778495"/>
      </a:dk2>
      <a:lt2>
        <a:srgbClr val="F0F0F0"/>
      </a:lt2>
      <a:accent1>
        <a:srgbClr val="F6E068"/>
      </a:accent1>
      <a:accent2>
        <a:srgbClr val="F6E068"/>
      </a:accent2>
      <a:accent3>
        <a:srgbClr val="F6E068"/>
      </a:accent3>
      <a:accent4>
        <a:srgbClr val="F6E068"/>
      </a:accent4>
      <a:accent5>
        <a:srgbClr val="F6E068"/>
      </a:accent5>
      <a:accent6>
        <a:srgbClr val="F6E068"/>
      </a:accent6>
      <a:hlink>
        <a:srgbClr val="696356"/>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656</TotalTime>
  <Words>912</Words>
  <Application>Microsoft Office PowerPoint</Application>
  <PresentationFormat>On-screen Show (4:3)</PresentationFormat>
  <Paragraphs>84</Paragraphs>
  <Slides>22</Slides>
  <Notes>0</Notes>
  <HiddenSlides>0</HiddenSlides>
  <MMClips>0</MMClips>
  <ScaleCrop>false</ScaleCrop>
  <HeadingPairs>
    <vt:vector size="6" baseType="variant">
      <vt:variant>
        <vt:lpstr>Fonts Used</vt:lpstr>
      </vt:variant>
      <vt:variant>
        <vt:i4>10</vt:i4>
      </vt:variant>
      <vt:variant>
        <vt:lpstr>Theme</vt:lpstr>
      </vt:variant>
      <vt:variant>
        <vt:i4>9</vt:i4>
      </vt:variant>
      <vt:variant>
        <vt:lpstr>Slide Titles</vt:lpstr>
      </vt:variant>
      <vt:variant>
        <vt:i4>22</vt:i4>
      </vt:variant>
    </vt:vector>
  </HeadingPairs>
  <TitlesOfParts>
    <vt:vector size="41" baseType="lpstr">
      <vt:lpstr>微软雅黑</vt:lpstr>
      <vt:lpstr>宋体</vt:lpstr>
      <vt:lpstr>.VnArial Narrow</vt:lpstr>
      <vt:lpstr>Arial</vt:lpstr>
      <vt:lpstr>Calibri</vt:lpstr>
      <vt:lpstr>Calibri Light</vt:lpstr>
      <vt:lpstr>Tahoma</vt:lpstr>
      <vt:lpstr>Times New Roman</vt:lpstr>
      <vt:lpstr>Webdings</vt:lpstr>
      <vt:lpstr>Wingdings</vt:lpstr>
      <vt:lpstr>3_Office Theme</vt:lpstr>
      <vt:lpstr>4_Office Theme</vt:lpstr>
      <vt:lpstr>1_Default Design</vt:lpstr>
      <vt:lpstr>第一PPT，www.1ppt.com</vt:lpstr>
      <vt:lpstr>6_Office Theme</vt:lpstr>
      <vt:lpstr>1_第一PPT，www.1ppt.com</vt:lpstr>
      <vt:lpstr>24_Office Theme</vt:lpstr>
      <vt:lpstr>2_第一PPT，www.1ppt.com</vt:lpstr>
      <vt:lpstr>3_第一PPT，www.1ppt.com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62</cp:revision>
  <dcterms:created xsi:type="dcterms:W3CDTF">2021-04-18T07:45:22Z</dcterms:created>
  <dcterms:modified xsi:type="dcterms:W3CDTF">2021-07-21T09:33:17Z</dcterms:modified>
</cp:coreProperties>
</file>